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3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drawings/drawing4.xml" ContentType="application/vnd.openxmlformats-officedocument.drawingml.chartshapes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drawings/drawing5.xml" ContentType="application/vnd.openxmlformats-officedocument.drawingml.chartshapes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drawings/drawing6.xml" ContentType="application/vnd.openxmlformats-officedocument.drawingml.chartshapes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notesMasterIdLst>
    <p:notesMasterId r:id="rId14"/>
  </p:notesMasterIdLst>
  <p:handoutMasterIdLst>
    <p:handoutMasterId r:id="rId15"/>
  </p:handoutMasterIdLst>
  <p:sldIdLst>
    <p:sldId id="381" r:id="rId5"/>
    <p:sldId id="343" r:id="rId6"/>
    <p:sldId id="438" r:id="rId7"/>
    <p:sldId id="383" r:id="rId8"/>
    <p:sldId id="384" r:id="rId9"/>
    <p:sldId id="431" r:id="rId10"/>
    <p:sldId id="435" r:id="rId11"/>
    <p:sldId id="437" r:id="rId12"/>
    <p:sldId id="427" r:id="rId13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C2445E57-63A1-4B08-A7EE-4B3E4477E9E7}">
          <p14:sldIdLst>
            <p14:sldId id="381"/>
            <p14:sldId id="343"/>
            <p14:sldId id="438"/>
            <p14:sldId id="383"/>
            <p14:sldId id="384"/>
            <p14:sldId id="431"/>
            <p14:sldId id="435"/>
            <p14:sldId id="437"/>
            <p14:sldId id="4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5F9A"/>
    <a:srgbClr val="6B548A"/>
    <a:srgbClr val="CCC6D7"/>
    <a:srgbClr val="B3A8C4"/>
    <a:srgbClr val="670F71"/>
    <a:srgbClr val="FFCC00"/>
    <a:srgbClr val="FFCC66"/>
    <a:srgbClr val="FF9933"/>
    <a:srgbClr val="FF6600"/>
    <a:srgbClr val="315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77194D-0EAA-418F-85F0-9622BE6C5597}" v="32" dt="2024-04-22T15:54:07.3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6" autoAdjust="0"/>
    <p:restoredTop sz="91556" autoAdjust="0"/>
  </p:normalViewPr>
  <p:slideViewPr>
    <p:cSldViewPr snapToGrid="0" snapToObjects="1">
      <p:cViewPr varScale="1">
        <p:scale>
          <a:sx n="86" d="100"/>
          <a:sy n="86" d="100"/>
        </p:scale>
        <p:origin x="19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38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ia Ivette Ortíz Becerra" userId="835ec8fb-3a1a-4e15-8da0-c460e932813a" providerId="ADAL" clId="{F1E706DF-BE77-49FB-9EE2-B55C8CAC243C}"/>
    <pc:docChg chg="modSld">
      <pc:chgData name="Claudia Ivette Ortíz Becerra" userId="835ec8fb-3a1a-4e15-8da0-c460e932813a" providerId="ADAL" clId="{F1E706DF-BE77-49FB-9EE2-B55C8CAC243C}" dt="2024-03-22T00:02:46.843" v="205" actId="27918"/>
      <pc:docMkLst>
        <pc:docMk/>
      </pc:docMkLst>
      <pc:sldChg chg="modSp mod">
        <pc:chgData name="Claudia Ivette Ortíz Becerra" userId="835ec8fb-3a1a-4e15-8da0-c460e932813a" providerId="ADAL" clId="{F1E706DF-BE77-49FB-9EE2-B55C8CAC243C}" dt="2024-03-21T23:38:45.596" v="23" actId="27918"/>
        <pc:sldMkLst>
          <pc:docMk/>
          <pc:sldMk cId="2799741149" sldId="343"/>
        </pc:sldMkLst>
        <pc:spChg chg="mod">
          <ac:chgData name="Claudia Ivette Ortíz Becerra" userId="835ec8fb-3a1a-4e15-8da0-c460e932813a" providerId="ADAL" clId="{F1E706DF-BE77-49FB-9EE2-B55C8CAC243C}" dt="2024-03-21T23:36:23.858" v="5" actId="1076"/>
          <ac:spMkLst>
            <pc:docMk/>
            <pc:sldMk cId="2799741149" sldId="343"/>
            <ac:spMk id="3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F1E706DF-BE77-49FB-9EE2-B55C8CAC243C}" dt="2024-03-21T23:34:18.682" v="1" actId="20577"/>
        <pc:sldMkLst>
          <pc:docMk/>
          <pc:sldMk cId="3210693450" sldId="381"/>
        </pc:sldMkLst>
        <pc:spChg chg="mod">
          <ac:chgData name="Claudia Ivette Ortíz Becerra" userId="835ec8fb-3a1a-4e15-8da0-c460e932813a" providerId="ADAL" clId="{F1E706DF-BE77-49FB-9EE2-B55C8CAC243C}" dt="2024-03-21T23:34:18.682" v="1" actId="20577"/>
          <ac:spMkLst>
            <pc:docMk/>
            <pc:sldMk cId="3210693450" sldId="381"/>
            <ac:spMk id="4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F1E706DF-BE77-49FB-9EE2-B55C8CAC243C}" dt="2024-03-21T23:45:07.198" v="63" actId="27918"/>
        <pc:sldMkLst>
          <pc:docMk/>
          <pc:sldMk cId="1277502920" sldId="383"/>
        </pc:sldMkLst>
        <pc:spChg chg="mod">
          <ac:chgData name="Claudia Ivette Ortíz Becerra" userId="835ec8fb-3a1a-4e15-8da0-c460e932813a" providerId="ADAL" clId="{F1E706DF-BE77-49FB-9EE2-B55C8CAC243C}" dt="2024-03-21T23:44:12.078" v="49" actId="20577"/>
          <ac:spMkLst>
            <pc:docMk/>
            <pc:sldMk cId="1277502920" sldId="383"/>
            <ac:spMk id="24" creationId="{00000000-0000-0000-0000-000000000000}"/>
          </ac:spMkLst>
        </pc:spChg>
        <pc:spChg chg="mod">
          <ac:chgData name="Claudia Ivette Ortíz Becerra" userId="835ec8fb-3a1a-4e15-8da0-c460e932813a" providerId="ADAL" clId="{F1E706DF-BE77-49FB-9EE2-B55C8CAC243C}" dt="2024-03-21T23:44:17.859" v="51" actId="20577"/>
          <ac:spMkLst>
            <pc:docMk/>
            <pc:sldMk cId="1277502920" sldId="383"/>
            <ac:spMk id="25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F1E706DF-BE77-49FB-9EE2-B55C8CAC243C}" dt="2024-03-21T23:47:36.420" v="86" actId="27918"/>
        <pc:sldMkLst>
          <pc:docMk/>
          <pc:sldMk cId="4223418400" sldId="384"/>
        </pc:sldMkLst>
        <pc:spChg chg="mod">
          <ac:chgData name="Claudia Ivette Ortíz Becerra" userId="835ec8fb-3a1a-4e15-8da0-c460e932813a" providerId="ADAL" clId="{F1E706DF-BE77-49FB-9EE2-B55C8CAC243C}" dt="2024-03-21T23:45:22.962" v="65" actId="20577"/>
          <ac:spMkLst>
            <pc:docMk/>
            <pc:sldMk cId="4223418400" sldId="384"/>
            <ac:spMk id="24" creationId="{00000000-0000-0000-0000-000000000000}"/>
          </ac:spMkLst>
        </pc:spChg>
        <pc:spChg chg="mod">
          <ac:chgData name="Claudia Ivette Ortíz Becerra" userId="835ec8fb-3a1a-4e15-8da0-c460e932813a" providerId="ADAL" clId="{F1E706DF-BE77-49FB-9EE2-B55C8CAC243C}" dt="2024-03-21T23:45:27.861" v="67" actId="20577"/>
          <ac:spMkLst>
            <pc:docMk/>
            <pc:sldMk cId="4223418400" sldId="384"/>
            <ac:spMk id="25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F1E706DF-BE77-49FB-9EE2-B55C8CAC243C}" dt="2024-03-22T00:02:46.843" v="205" actId="27918"/>
        <pc:sldMkLst>
          <pc:docMk/>
          <pc:sldMk cId="1450187889" sldId="427"/>
        </pc:sldMkLst>
        <pc:spChg chg="mod">
          <ac:chgData name="Claudia Ivette Ortíz Becerra" userId="835ec8fb-3a1a-4e15-8da0-c460e932813a" providerId="ADAL" clId="{F1E706DF-BE77-49FB-9EE2-B55C8CAC243C}" dt="2024-03-22T00:00:19.302" v="176" actId="20577"/>
          <ac:spMkLst>
            <pc:docMk/>
            <pc:sldMk cId="1450187889" sldId="427"/>
            <ac:spMk id="13" creationId="{00000000-0000-0000-0000-000000000000}"/>
          </ac:spMkLst>
        </pc:spChg>
        <pc:spChg chg="mod">
          <ac:chgData name="Claudia Ivette Ortíz Becerra" userId="835ec8fb-3a1a-4e15-8da0-c460e932813a" providerId="ADAL" clId="{F1E706DF-BE77-49FB-9EE2-B55C8CAC243C}" dt="2024-03-22T00:00:23.432" v="178" actId="20577"/>
          <ac:spMkLst>
            <pc:docMk/>
            <pc:sldMk cId="1450187889" sldId="427"/>
            <ac:spMk id="17" creationId="{9933AC4F-0A8D-4925-844F-4427AAF8497C}"/>
          </ac:spMkLst>
        </pc:spChg>
        <pc:spChg chg="mod">
          <ac:chgData name="Claudia Ivette Ortíz Becerra" userId="835ec8fb-3a1a-4e15-8da0-c460e932813a" providerId="ADAL" clId="{F1E706DF-BE77-49FB-9EE2-B55C8CAC243C}" dt="2024-03-22T00:00:13.539" v="173" actId="20577"/>
          <ac:spMkLst>
            <pc:docMk/>
            <pc:sldMk cId="1450187889" sldId="427"/>
            <ac:spMk id="18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F1E706DF-BE77-49FB-9EE2-B55C8CAC243C}" dt="2024-03-21T23:53:07.130" v="116" actId="27918"/>
        <pc:sldMkLst>
          <pc:docMk/>
          <pc:sldMk cId="1958195791" sldId="431"/>
        </pc:sldMkLst>
        <pc:spChg chg="mod">
          <ac:chgData name="Claudia Ivette Ortíz Becerra" userId="835ec8fb-3a1a-4e15-8da0-c460e932813a" providerId="ADAL" clId="{F1E706DF-BE77-49FB-9EE2-B55C8CAC243C}" dt="2024-03-21T23:49:35.371" v="93" actId="20577"/>
          <ac:spMkLst>
            <pc:docMk/>
            <pc:sldMk cId="1958195791" sldId="431"/>
            <ac:spMk id="13" creationId="{00000000-0000-0000-0000-000000000000}"/>
          </ac:spMkLst>
        </pc:spChg>
        <pc:spChg chg="mod">
          <ac:chgData name="Claudia Ivette Ortíz Becerra" userId="835ec8fb-3a1a-4e15-8da0-c460e932813a" providerId="ADAL" clId="{F1E706DF-BE77-49FB-9EE2-B55C8CAC243C}" dt="2024-03-21T23:49:26.781" v="91" actId="20577"/>
          <ac:spMkLst>
            <pc:docMk/>
            <pc:sldMk cId="1958195791" sldId="431"/>
            <ac:spMk id="18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F1E706DF-BE77-49FB-9EE2-B55C8CAC243C}" dt="2024-03-21T23:56:12.888" v="144" actId="27918"/>
        <pc:sldMkLst>
          <pc:docMk/>
          <pc:sldMk cId="707999756" sldId="435"/>
        </pc:sldMkLst>
        <pc:spChg chg="mod">
          <ac:chgData name="Claudia Ivette Ortíz Becerra" userId="835ec8fb-3a1a-4e15-8da0-c460e932813a" providerId="ADAL" clId="{F1E706DF-BE77-49FB-9EE2-B55C8CAC243C}" dt="2024-03-21T23:54:45.129" v="123" actId="20577"/>
          <ac:spMkLst>
            <pc:docMk/>
            <pc:sldMk cId="707999756" sldId="435"/>
            <ac:spMk id="13" creationId="{00000000-0000-0000-0000-000000000000}"/>
          </ac:spMkLst>
        </pc:spChg>
        <pc:spChg chg="mod">
          <ac:chgData name="Claudia Ivette Ortíz Becerra" userId="835ec8fb-3a1a-4e15-8da0-c460e932813a" providerId="ADAL" clId="{F1E706DF-BE77-49FB-9EE2-B55C8CAC243C}" dt="2024-03-21T23:54:37.247" v="121" actId="20577"/>
          <ac:spMkLst>
            <pc:docMk/>
            <pc:sldMk cId="707999756" sldId="435"/>
            <ac:spMk id="18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F1E706DF-BE77-49FB-9EE2-B55C8CAC243C}" dt="2024-03-21T23:59:23.744" v="169" actId="27918"/>
        <pc:sldMkLst>
          <pc:docMk/>
          <pc:sldMk cId="392905232" sldId="437"/>
        </pc:sldMkLst>
        <pc:spChg chg="mod">
          <ac:chgData name="Claudia Ivette Ortíz Becerra" userId="835ec8fb-3a1a-4e15-8da0-c460e932813a" providerId="ADAL" clId="{F1E706DF-BE77-49FB-9EE2-B55C8CAC243C}" dt="2024-03-21T23:57:12.556" v="149" actId="20577"/>
          <ac:spMkLst>
            <pc:docMk/>
            <pc:sldMk cId="392905232" sldId="437"/>
            <ac:spMk id="8" creationId="{D8D5B8C6-8276-4156-B709-9DA54AE954EF}"/>
          </ac:spMkLst>
        </pc:spChg>
      </pc:sldChg>
      <pc:sldChg chg="mod">
        <pc:chgData name="Claudia Ivette Ortíz Becerra" userId="835ec8fb-3a1a-4e15-8da0-c460e932813a" providerId="ADAL" clId="{F1E706DF-BE77-49FB-9EE2-B55C8CAC243C}" dt="2024-03-21T23:43:34.703" v="47" actId="27918"/>
        <pc:sldMkLst>
          <pc:docMk/>
          <pc:sldMk cId="373561571" sldId="438"/>
        </pc:sldMkLst>
      </pc:sldChg>
    </pc:docChg>
  </pc:docChgLst>
  <pc:docChgLst>
    <pc:chgData name="Claudia Ivette Ortíz Becerra" userId="835ec8fb-3a1a-4e15-8da0-c460e932813a" providerId="ADAL" clId="{C92A278C-11B0-4D46-87DA-E664E8F2DC06}"/>
    <pc:docChg chg="undo custSel modSld">
      <pc:chgData name="Claudia Ivette Ortíz Becerra" userId="835ec8fb-3a1a-4e15-8da0-c460e932813a" providerId="ADAL" clId="{C92A278C-11B0-4D46-87DA-E664E8F2DC06}" dt="2024-03-04T16:07:21.750" v="199" actId="27918"/>
      <pc:docMkLst>
        <pc:docMk/>
      </pc:docMkLst>
      <pc:sldChg chg="modSp mod">
        <pc:chgData name="Claudia Ivette Ortíz Becerra" userId="835ec8fb-3a1a-4e15-8da0-c460e932813a" providerId="ADAL" clId="{C92A278C-11B0-4D46-87DA-E664E8F2DC06}" dt="2024-03-04T15:15:10.790" v="20" actId="27918"/>
        <pc:sldMkLst>
          <pc:docMk/>
          <pc:sldMk cId="2799741149" sldId="343"/>
        </pc:sldMkLst>
        <pc:spChg chg="mod">
          <ac:chgData name="Claudia Ivette Ortíz Becerra" userId="835ec8fb-3a1a-4e15-8da0-c460e932813a" providerId="ADAL" clId="{C92A278C-11B0-4D46-87DA-E664E8F2DC06}" dt="2024-03-04T15:14:10.924" v="8" actId="20577"/>
          <ac:spMkLst>
            <pc:docMk/>
            <pc:sldMk cId="2799741149" sldId="343"/>
            <ac:spMk id="3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C92A278C-11B0-4D46-87DA-E664E8F2DC06}" dt="2024-03-04T15:11:54.181" v="1" actId="20577"/>
        <pc:sldMkLst>
          <pc:docMk/>
          <pc:sldMk cId="3210693450" sldId="381"/>
        </pc:sldMkLst>
        <pc:spChg chg="mod">
          <ac:chgData name="Claudia Ivette Ortíz Becerra" userId="835ec8fb-3a1a-4e15-8da0-c460e932813a" providerId="ADAL" clId="{C92A278C-11B0-4D46-87DA-E664E8F2DC06}" dt="2024-03-04T15:11:54.181" v="1" actId="20577"/>
          <ac:spMkLst>
            <pc:docMk/>
            <pc:sldMk cId="3210693450" sldId="381"/>
            <ac:spMk id="4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C92A278C-11B0-4D46-87DA-E664E8F2DC06}" dt="2024-03-04T15:48:24.271" v="66" actId="27918"/>
        <pc:sldMkLst>
          <pc:docMk/>
          <pc:sldMk cId="1277502920" sldId="383"/>
        </pc:sldMkLst>
        <pc:spChg chg="mod">
          <ac:chgData name="Claudia Ivette Ortíz Becerra" userId="835ec8fb-3a1a-4e15-8da0-c460e932813a" providerId="ADAL" clId="{C92A278C-11B0-4D46-87DA-E664E8F2DC06}" dt="2024-03-04T15:46:15.414" v="47" actId="20577"/>
          <ac:spMkLst>
            <pc:docMk/>
            <pc:sldMk cId="1277502920" sldId="383"/>
            <ac:spMk id="24" creationId="{00000000-0000-0000-0000-000000000000}"/>
          </ac:spMkLst>
        </pc:spChg>
        <pc:spChg chg="mod">
          <ac:chgData name="Claudia Ivette Ortíz Becerra" userId="835ec8fb-3a1a-4e15-8da0-c460e932813a" providerId="ADAL" clId="{C92A278C-11B0-4D46-87DA-E664E8F2DC06}" dt="2024-03-04T15:46:22.468" v="51" actId="20577"/>
          <ac:spMkLst>
            <pc:docMk/>
            <pc:sldMk cId="1277502920" sldId="383"/>
            <ac:spMk id="25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C92A278C-11B0-4D46-87DA-E664E8F2DC06}" dt="2024-03-04T15:49:59.062" v="88" actId="27918"/>
        <pc:sldMkLst>
          <pc:docMk/>
          <pc:sldMk cId="4223418400" sldId="384"/>
        </pc:sldMkLst>
        <pc:spChg chg="mod">
          <ac:chgData name="Claudia Ivette Ortíz Becerra" userId="835ec8fb-3a1a-4e15-8da0-c460e932813a" providerId="ADAL" clId="{C92A278C-11B0-4D46-87DA-E664E8F2DC06}" dt="2024-03-04T15:48:39.080" v="68" actId="20577"/>
          <ac:spMkLst>
            <pc:docMk/>
            <pc:sldMk cId="4223418400" sldId="384"/>
            <ac:spMk id="24" creationId="{00000000-0000-0000-0000-000000000000}"/>
          </ac:spMkLst>
        </pc:spChg>
        <pc:spChg chg="mod">
          <ac:chgData name="Claudia Ivette Ortíz Becerra" userId="835ec8fb-3a1a-4e15-8da0-c460e932813a" providerId="ADAL" clId="{C92A278C-11B0-4D46-87DA-E664E8F2DC06}" dt="2024-03-04T15:48:44.198" v="72" actId="20577"/>
          <ac:spMkLst>
            <pc:docMk/>
            <pc:sldMk cId="4223418400" sldId="384"/>
            <ac:spMk id="25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C92A278C-11B0-4D46-87DA-E664E8F2DC06}" dt="2024-03-04T16:07:21.750" v="199" actId="27918"/>
        <pc:sldMkLst>
          <pc:docMk/>
          <pc:sldMk cId="1450187889" sldId="427"/>
        </pc:sldMkLst>
        <pc:spChg chg="mod">
          <ac:chgData name="Claudia Ivette Ortíz Becerra" userId="835ec8fb-3a1a-4e15-8da0-c460e932813a" providerId="ADAL" clId="{C92A278C-11B0-4D46-87DA-E664E8F2DC06}" dt="2024-03-04T16:04:31.611" v="174" actId="20577"/>
          <ac:spMkLst>
            <pc:docMk/>
            <pc:sldMk cId="1450187889" sldId="427"/>
            <ac:spMk id="13" creationId="{00000000-0000-0000-0000-000000000000}"/>
          </ac:spMkLst>
        </pc:spChg>
        <pc:spChg chg="mod">
          <ac:chgData name="Claudia Ivette Ortíz Becerra" userId="835ec8fb-3a1a-4e15-8da0-c460e932813a" providerId="ADAL" clId="{C92A278C-11B0-4D46-87DA-E664E8F2DC06}" dt="2024-03-04T16:04:37.801" v="178" actId="20577"/>
          <ac:spMkLst>
            <pc:docMk/>
            <pc:sldMk cId="1450187889" sldId="427"/>
            <ac:spMk id="17" creationId="{9933AC4F-0A8D-4925-844F-4427AAF8497C}"/>
          </ac:spMkLst>
        </pc:spChg>
        <pc:spChg chg="mod">
          <ac:chgData name="Claudia Ivette Ortíz Becerra" userId="835ec8fb-3a1a-4e15-8da0-c460e932813a" providerId="ADAL" clId="{C92A278C-11B0-4D46-87DA-E664E8F2DC06}" dt="2024-03-04T16:04:13.733" v="172" actId="20577"/>
          <ac:spMkLst>
            <pc:docMk/>
            <pc:sldMk cId="1450187889" sldId="427"/>
            <ac:spMk id="18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C92A278C-11B0-4D46-87DA-E664E8F2DC06}" dt="2024-03-04T15:54:49.834" v="118" actId="27918"/>
        <pc:sldMkLst>
          <pc:docMk/>
          <pc:sldMk cId="1958195791" sldId="431"/>
        </pc:sldMkLst>
        <pc:spChg chg="mod">
          <ac:chgData name="Claudia Ivette Ortíz Becerra" userId="835ec8fb-3a1a-4e15-8da0-c460e932813a" providerId="ADAL" clId="{C92A278C-11B0-4D46-87DA-E664E8F2DC06}" dt="2024-03-04T15:53:15.340" v="96" actId="20577"/>
          <ac:spMkLst>
            <pc:docMk/>
            <pc:sldMk cId="1958195791" sldId="431"/>
            <ac:spMk id="13" creationId="{00000000-0000-0000-0000-000000000000}"/>
          </ac:spMkLst>
        </pc:spChg>
        <pc:spChg chg="mod">
          <ac:chgData name="Claudia Ivette Ortíz Becerra" userId="835ec8fb-3a1a-4e15-8da0-c460e932813a" providerId="ADAL" clId="{C92A278C-11B0-4D46-87DA-E664E8F2DC06}" dt="2024-03-04T15:52:53.714" v="90" actId="20577"/>
          <ac:spMkLst>
            <pc:docMk/>
            <pc:sldMk cId="1958195791" sldId="431"/>
            <ac:spMk id="18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C92A278C-11B0-4D46-87DA-E664E8F2DC06}" dt="2024-03-04T15:59:06.316" v="145" actId="27918"/>
        <pc:sldMkLst>
          <pc:docMk/>
          <pc:sldMk cId="707999756" sldId="435"/>
        </pc:sldMkLst>
        <pc:spChg chg="mod">
          <ac:chgData name="Claudia Ivette Ortíz Becerra" userId="835ec8fb-3a1a-4e15-8da0-c460e932813a" providerId="ADAL" clId="{C92A278C-11B0-4D46-87DA-E664E8F2DC06}" dt="2024-03-04T15:56:24.704" v="126" actId="20577"/>
          <ac:spMkLst>
            <pc:docMk/>
            <pc:sldMk cId="707999756" sldId="435"/>
            <ac:spMk id="13" creationId="{00000000-0000-0000-0000-000000000000}"/>
          </ac:spMkLst>
        </pc:spChg>
        <pc:spChg chg="mod">
          <ac:chgData name="Claudia Ivette Ortíz Becerra" userId="835ec8fb-3a1a-4e15-8da0-c460e932813a" providerId="ADAL" clId="{C92A278C-11B0-4D46-87DA-E664E8F2DC06}" dt="2024-03-04T15:56:16.867" v="122" actId="20577"/>
          <ac:spMkLst>
            <pc:docMk/>
            <pc:sldMk cId="707999756" sldId="435"/>
            <ac:spMk id="18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C92A278C-11B0-4D46-87DA-E664E8F2DC06}" dt="2024-03-04T16:03:22.801" v="168" actId="27918"/>
        <pc:sldMkLst>
          <pc:docMk/>
          <pc:sldMk cId="392905232" sldId="437"/>
        </pc:sldMkLst>
        <pc:spChg chg="mod">
          <ac:chgData name="Claudia Ivette Ortíz Becerra" userId="835ec8fb-3a1a-4e15-8da0-c460e932813a" providerId="ADAL" clId="{C92A278C-11B0-4D46-87DA-E664E8F2DC06}" dt="2024-03-04T16:00:00.966" v="150" actId="20577"/>
          <ac:spMkLst>
            <pc:docMk/>
            <pc:sldMk cId="392905232" sldId="437"/>
            <ac:spMk id="8" creationId="{D8D5B8C6-8276-4156-B709-9DA54AE954EF}"/>
          </ac:spMkLst>
        </pc:spChg>
      </pc:sldChg>
      <pc:sldChg chg="mod">
        <pc:chgData name="Claudia Ivette Ortíz Becerra" userId="835ec8fb-3a1a-4e15-8da0-c460e932813a" providerId="ADAL" clId="{C92A278C-11B0-4D46-87DA-E664E8F2DC06}" dt="2024-03-04T15:43:43.159" v="43" actId="27918"/>
        <pc:sldMkLst>
          <pc:docMk/>
          <pc:sldMk cId="373561571" sldId="438"/>
        </pc:sldMkLst>
      </pc:sldChg>
    </pc:docChg>
  </pc:docChgLst>
  <pc:docChgLst>
    <pc:chgData name="Claudia Ivette Ortíz Becerra" userId="835ec8fb-3a1a-4e15-8da0-c460e932813a" providerId="ADAL" clId="{9877194D-0EAA-418F-85F0-9622BE6C5597}"/>
    <pc:docChg chg="modSld">
      <pc:chgData name="Claudia Ivette Ortíz Becerra" userId="835ec8fb-3a1a-4e15-8da0-c460e932813a" providerId="ADAL" clId="{9877194D-0EAA-418F-85F0-9622BE6C5597}" dt="2024-04-22T15:58:52.658" v="181" actId="27918"/>
      <pc:docMkLst>
        <pc:docMk/>
      </pc:docMkLst>
      <pc:sldChg chg="modSp mod">
        <pc:chgData name="Claudia Ivette Ortíz Becerra" userId="835ec8fb-3a1a-4e15-8da0-c460e932813a" providerId="ADAL" clId="{9877194D-0EAA-418F-85F0-9622BE6C5597}" dt="2024-04-22T15:24:39.385" v="20" actId="27918"/>
        <pc:sldMkLst>
          <pc:docMk/>
          <pc:sldMk cId="2799741149" sldId="343"/>
        </pc:sldMkLst>
        <pc:spChg chg="mod">
          <ac:chgData name="Claudia Ivette Ortíz Becerra" userId="835ec8fb-3a1a-4e15-8da0-c460e932813a" providerId="ADAL" clId="{9877194D-0EAA-418F-85F0-9622BE6C5597}" dt="2024-04-22T15:23:49.882" v="8" actId="20577"/>
          <ac:spMkLst>
            <pc:docMk/>
            <pc:sldMk cId="2799741149" sldId="343"/>
            <ac:spMk id="3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9877194D-0EAA-418F-85F0-9622BE6C5597}" dt="2024-04-22T15:45:10.664" v="60" actId="27918"/>
        <pc:sldMkLst>
          <pc:docMk/>
          <pc:sldMk cId="1277502920" sldId="383"/>
        </pc:sldMkLst>
        <pc:spChg chg="mod">
          <ac:chgData name="Claudia Ivette Ortíz Becerra" userId="835ec8fb-3a1a-4e15-8da0-c460e932813a" providerId="ADAL" clId="{9877194D-0EAA-418F-85F0-9622BE6C5597}" dt="2024-04-22T15:44:00.839" v="46" actId="20577"/>
          <ac:spMkLst>
            <pc:docMk/>
            <pc:sldMk cId="1277502920" sldId="383"/>
            <ac:spMk id="24" creationId="{00000000-0000-0000-0000-000000000000}"/>
          </ac:spMkLst>
        </pc:spChg>
        <pc:spChg chg="mod">
          <ac:chgData name="Claudia Ivette Ortíz Becerra" userId="835ec8fb-3a1a-4e15-8da0-c460e932813a" providerId="ADAL" clId="{9877194D-0EAA-418F-85F0-9622BE6C5597}" dt="2024-04-22T15:44:06.020" v="48" actId="20577"/>
          <ac:spMkLst>
            <pc:docMk/>
            <pc:sldMk cId="1277502920" sldId="383"/>
            <ac:spMk id="25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9877194D-0EAA-418F-85F0-9622BE6C5597}" dt="2024-04-22T15:47:05.329" v="75" actId="27918"/>
        <pc:sldMkLst>
          <pc:docMk/>
          <pc:sldMk cId="4223418400" sldId="384"/>
        </pc:sldMkLst>
        <pc:spChg chg="mod">
          <ac:chgData name="Claudia Ivette Ortíz Becerra" userId="835ec8fb-3a1a-4e15-8da0-c460e932813a" providerId="ADAL" clId="{9877194D-0EAA-418F-85F0-9622BE6C5597}" dt="2024-04-22T15:45:48.165" v="64" actId="20577"/>
          <ac:spMkLst>
            <pc:docMk/>
            <pc:sldMk cId="4223418400" sldId="384"/>
            <ac:spMk id="24" creationId="{00000000-0000-0000-0000-000000000000}"/>
          </ac:spMkLst>
        </pc:spChg>
        <pc:spChg chg="mod">
          <ac:chgData name="Claudia Ivette Ortíz Becerra" userId="835ec8fb-3a1a-4e15-8da0-c460e932813a" providerId="ADAL" clId="{9877194D-0EAA-418F-85F0-9622BE6C5597}" dt="2024-04-22T15:45:52.737" v="66" actId="20577"/>
          <ac:spMkLst>
            <pc:docMk/>
            <pc:sldMk cId="4223418400" sldId="384"/>
            <ac:spMk id="25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9877194D-0EAA-418F-85F0-9622BE6C5597}" dt="2024-04-22T15:58:52.658" v="181" actId="27918"/>
        <pc:sldMkLst>
          <pc:docMk/>
          <pc:sldMk cId="1450187889" sldId="427"/>
        </pc:sldMkLst>
        <pc:spChg chg="mod">
          <ac:chgData name="Claudia Ivette Ortíz Becerra" userId="835ec8fb-3a1a-4e15-8da0-c460e932813a" providerId="ADAL" clId="{9877194D-0EAA-418F-85F0-9622BE6C5597}" dt="2024-04-22T15:56:50.774" v="157" actId="20577"/>
          <ac:spMkLst>
            <pc:docMk/>
            <pc:sldMk cId="1450187889" sldId="427"/>
            <ac:spMk id="13" creationId="{00000000-0000-0000-0000-000000000000}"/>
          </ac:spMkLst>
        </pc:spChg>
        <pc:spChg chg="mod">
          <ac:chgData name="Claudia Ivette Ortíz Becerra" userId="835ec8fb-3a1a-4e15-8da0-c460e932813a" providerId="ADAL" clId="{9877194D-0EAA-418F-85F0-9622BE6C5597}" dt="2024-04-22T15:56:55.722" v="161" actId="20577"/>
          <ac:spMkLst>
            <pc:docMk/>
            <pc:sldMk cId="1450187889" sldId="427"/>
            <ac:spMk id="17" creationId="{9933AC4F-0A8D-4925-844F-4427AAF8497C}"/>
          </ac:spMkLst>
        </pc:spChg>
        <pc:spChg chg="mod">
          <ac:chgData name="Claudia Ivette Ortíz Becerra" userId="835ec8fb-3a1a-4e15-8da0-c460e932813a" providerId="ADAL" clId="{9877194D-0EAA-418F-85F0-9622BE6C5597}" dt="2024-04-22T15:56:35.964" v="151" actId="20577"/>
          <ac:spMkLst>
            <pc:docMk/>
            <pc:sldMk cId="1450187889" sldId="427"/>
            <ac:spMk id="18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9877194D-0EAA-418F-85F0-9622BE6C5597}" dt="2024-04-22T15:51:08.487" v="104" actId="27918"/>
        <pc:sldMkLst>
          <pc:docMk/>
          <pc:sldMk cId="1958195791" sldId="431"/>
        </pc:sldMkLst>
        <pc:spChg chg="mod">
          <ac:chgData name="Claudia Ivette Ortíz Becerra" userId="835ec8fb-3a1a-4e15-8da0-c460e932813a" providerId="ADAL" clId="{9877194D-0EAA-418F-85F0-9622BE6C5597}" dt="2024-04-22T15:48:52.708" v="83" actId="20577"/>
          <ac:spMkLst>
            <pc:docMk/>
            <pc:sldMk cId="1958195791" sldId="431"/>
            <ac:spMk id="13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9877194D-0EAA-418F-85F0-9622BE6C5597}" dt="2024-04-22T15:53:21.380" v="122"/>
        <pc:sldMkLst>
          <pc:docMk/>
          <pc:sldMk cId="707999756" sldId="435"/>
        </pc:sldMkLst>
        <pc:spChg chg="mod">
          <ac:chgData name="Claudia Ivette Ortíz Becerra" userId="835ec8fb-3a1a-4e15-8da0-c460e932813a" providerId="ADAL" clId="{9877194D-0EAA-418F-85F0-9622BE6C5597}" dt="2024-04-22T15:51:44.951" v="113" actId="20577"/>
          <ac:spMkLst>
            <pc:docMk/>
            <pc:sldMk cId="707999756" sldId="435"/>
            <ac:spMk id="13" creationId="{00000000-0000-0000-0000-000000000000}"/>
          </ac:spMkLst>
        </pc:spChg>
        <pc:spChg chg="mod">
          <ac:chgData name="Claudia Ivette Ortíz Becerra" userId="835ec8fb-3a1a-4e15-8da0-c460e932813a" providerId="ADAL" clId="{9877194D-0EAA-418F-85F0-9622BE6C5597}" dt="2024-04-22T15:51:38.382" v="109" actId="20577"/>
          <ac:spMkLst>
            <pc:docMk/>
            <pc:sldMk cId="707999756" sldId="435"/>
            <ac:spMk id="18" creationId="{00000000-0000-0000-0000-000000000000}"/>
          </ac:spMkLst>
        </pc:spChg>
        <pc:graphicFrameChg chg="mod">
          <ac:chgData name="Claudia Ivette Ortíz Becerra" userId="835ec8fb-3a1a-4e15-8da0-c460e932813a" providerId="ADAL" clId="{9877194D-0EAA-418F-85F0-9622BE6C5597}" dt="2024-04-22T15:53:21.380" v="122"/>
          <ac:graphicFrameMkLst>
            <pc:docMk/>
            <pc:sldMk cId="707999756" sldId="435"/>
            <ac:graphicFrameMk id="12" creationId="{00000000-0000-0000-0000-000000000000}"/>
          </ac:graphicFrameMkLst>
        </pc:graphicFrameChg>
      </pc:sldChg>
      <pc:sldChg chg="modSp mod">
        <pc:chgData name="Claudia Ivette Ortíz Becerra" userId="835ec8fb-3a1a-4e15-8da0-c460e932813a" providerId="ADAL" clId="{9877194D-0EAA-418F-85F0-9622BE6C5597}" dt="2024-04-22T15:55:41.320" v="146" actId="27918"/>
        <pc:sldMkLst>
          <pc:docMk/>
          <pc:sldMk cId="392905232" sldId="437"/>
        </pc:sldMkLst>
        <pc:spChg chg="mod">
          <ac:chgData name="Claudia Ivette Ortíz Becerra" userId="835ec8fb-3a1a-4e15-8da0-c460e932813a" providerId="ADAL" clId="{9877194D-0EAA-418F-85F0-9622BE6C5597}" dt="2024-04-22T15:53:52.567" v="127" actId="20577"/>
          <ac:spMkLst>
            <pc:docMk/>
            <pc:sldMk cId="392905232" sldId="437"/>
            <ac:spMk id="8" creationId="{D8D5B8C6-8276-4156-B709-9DA54AE954EF}"/>
          </ac:spMkLst>
        </pc:spChg>
      </pc:sldChg>
      <pc:sldChg chg="mod">
        <pc:chgData name="Claudia Ivette Ortíz Becerra" userId="835ec8fb-3a1a-4e15-8da0-c460e932813a" providerId="ADAL" clId="{9877194D-0EAA-418F-85F0-9622BE6C5597}" dt="2024-04-22T15:43:08.916" v="43" actId="27918"/>
        <pc:sldMkLst>
          <pc:docMk/>
          <pc:sldMk cId="373561571" sldId="438"/>
        </pc:sldMkLst>
      </pc:sldChg>
    </pc:docChg>
  </pc:docChgLst>
  <pc:docChgLst>
    <pc:chgData name="Claudia Ivette Ortíz Becerra" userId="835ec8fb-3a1a-4e15-8da0-c460e932813a" providerId="ADAL" clId="{8D34CF6F-D2F2-4848-ACC1-71448D09AE68}"/>
    <pc:docChg chg="modSld">
      <pc:chgData name="Claudia Ivette Ortíz Becerra" userId="835ec8fb-3a1a-4e15-8da0-c460e932813a" providerId="ADAL" clId="{8D34CF6F-D2F2-4848-ACC1-71448D09AE68}" dt="2024-03-11T17:24:19.124" v="203"/>
      <pc:docMkLst>
        <pc:docMk/>
      </pc:docMkLst>
      <pc:sldChg chg="modSp mod">
        <pc:chgData name="Claudia Ivette Ortíz Becerra" userId="835ec8fb-3a1a-4e15-8da0-c460e932813a" providerId="ADAL" clId="{8D34CF6F-D2F2-4848-ACC1-71448D09AE68}" dt="2024-03-11T16:52:42.105" v="25" actId="27918"/>
        <pc:sldMkLst>
          <pc:docMk/>
          <pc:sldMk cId="2799741149" sldId="343"/>
        </pc:sldMkLst>
        <pc:spChg chg="mod">
          <ac:chgData name="Claudia Ivette Ortíz Becerra" userId="835ec8fb-3a1a-4e15-8da0-c460e932813a" providerId="ADAL" clId="{8D34CF6F-D2F2-4848-ACC1-71448D09AE68}" dt="2024-03-11T16:50:58.781" v="13" actId="20577"/>
          <ac:spMkLst>
            <pc:docMk/>
            <pc:sldMk cId="2799741149" sldId="343"/>
            <ac:spMk id="3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8D34CF6F-D2F2-4848-ACC1-71448D09AE68}" dt="2024-03-11T16:46:29.572" v="10" actId="20577"/>
        <pc:sldMkLst>
          <pc:docMk/>
          <pc:sldMk cId="3210693450" sldId="381"/>
        </pc:sldMkLst>
        <pc:spChg chg="mod">
          <ac:chgData name="Claudia Ivette Ortíz Becerra" userId="835ec8fb-3a1a-4e15-8da0-c460e932813a" providerId="ADAL" clId="{8D34CF6F-D2F2-4848-ACC1-71448D09AE68}" dt="2024-03-11T16:46:29.572" v="10" actId="20577"/>
          <ac:spMkLst>
            <pc:docMk/>
            <pc:sldMk cId="3210693450" sldId="381"/>
            <ac:spMk id="4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8D34CF6F-D2F2-4848-ACC1-71448D09AE68}" dt="2024-03-11T17:00:32.751" v="67" actId="27918"/>
        <pc:sldMkLst>
          <pc:docMk/>
          <pc:sldMk cId="1277502920" sldId="383"/>
        </pc:sldMkLst>
        <pc:spChg chg="mod">
          <ac:chgData name="Claudia Ivette Ortíz Becerra" userId="835ec8fb-3a1a-4e15-8da0-c460e932813a" providerId="ADAL" clId="{8D34CF6F-D2F2-4848-ACC1-71448D09AE68}" dt="2024-03-11T16:59:18.892" v="52" actId="20577"/>
          <ac:spMkLst>
            <pc:docMk/>
            <pc:sldMk cId="1277502920" sldId="383"/>
            <ac:spMk id="24" creationId="{00000000-0000-0000-0000-000000000000}"/>
          </ac:spMkLst>
        </pc:spChg>
        <pc:spChg chg="mod">
          <ac:chgData name="Claudia Ivette Ortíz Becerra" userId="835ec8fb-3a1a-4e15-8da0-c460e932813a" providerId="ADAL" clId="{8D34CF6F-D2F2-4848-ACC1-71448D09AE68}" dt="2024-03-11T16:59:47.068" v="56" actId="20577"/>
          <ac:spMkLst>
            <pc:docMk/>
            <pc:sldMk cId="1277502920" sldId="383"/>
            <ac:spMk id="25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8D34CF6F-D2F2-4848-ACC1-71448D09AE68}" dt="2024-03-11T17:07:48.943" v="85" actId="27918"/>
        <pc:sldMkLst>
          <pc:docMk/>
          <pc:sldMk cId="4223418400" sldId="384"/>
        </pc:sldMkLst>
        <pc:spChg chg="mod">
          <ac:chgData name="Claudia Ivette Ortíz Becerra" userId="835ec8fb-3a1a-4e15-8da0-c460e932813a" providerId="ADAL" clId="{8D34CF6F-D2F2-4848-ACC1-71448D09AE68}" dt="2024-03-11T17:05:39.080" v="69" actId="20577"/>
          <ac:spMkLst>
            <pc:docMk/>
            <pc:sldMk cId="4223418400" sldId="384"/>
            <ac:spMk id="24" creationId="{00000000-0000-0000-0000-000000000000}"/>
          </ac:spMkLst>
        </pc:spChg>
        <pc:spChg chg="mod">
          <ac:chgData name="Claudia Ivette Ortíz Becerra" userId="835ec8fb-3a1a-4e15-8da0-c460e932813a" providerId="ADAL" clId="{8D34CF6F-D2F2-4848-ACC1-71448D09AE68}" dt="2024-03-11T17:05:45.378" v="73" actId="20577"/>
          <ac:spMkLst>
            <pc:docMk/>
            <pc:sldMk cId="4223418400" sldId="384"/>
            <ac:spMk id="25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8D34CF6F-D2F2-4848-ACC1-71448D09AE68}" dt="2024-03-11T17:24:19.124" v="203"/>
        <pc:sldMkLst>
          <pc:docMk/>
          <pc:sldMk cId="1450187889" sldId="427"/>
        </pc:sldMkLst>
        <pc:spChg chg="mod">
          <ac:chgData name="Claudia Ivette Ortíz Becerra" userId="835ec8fb-3a1a-4e15-8da0-c460e932813a" providerId="ADAL" clId="{8D34CF6F-D2F2-4848-ACC1-71448D09AE68}" dt="2024-03-11T17:21:53.827" v="178" actId="20577"/>
          <ac:spMkLst>
            <pc:docMk/>
            <pc:sldMk cId="1450187889" sldId="427"/>
            <ac:spMk id="13" creationId="{00000000-0000-0000-0000-000000000000}"/>
          </ac:spMkLst>
        </pc:spChg>
        <pc:spChg chg="mod">
          <ac:chgData name="Claudia Ivette Ortíz Becerra" userId="835ec8fb-3a1a-4e15-8da0-c460e932813a" providerId="ADAL" clId="{8D34CF6F-D2F2-4848-ACC1-71448D09AE68}" dt="2024-03-11T17:21:57.657" v="180" actId="20577"/>
          <ac:spMkLst>
            <pc:docMk/>
            <pc:sldMk cId="1450187889" sldId="427"/>
            <ac:spMk id="17" creationId="{9933AC4F-0A8D-4925-844F-4427AAF8497C}"/>
          </ac:spMkLst>
        </pc:spChg>
        <pc:spChg chg="mod">
          <ac:chgData name="Claudia Ivette Ortíz Becerra" userId="835ec8fb-3a1a-4e15-8da0-c460e932813a" providerId="ADAL" clId="{8D34CF6F-D2F2-4848-ACC1-71448D09AE68}" dt="2024-03-11T17:21:46.570" v="174" actId="20577"/>
          <ac:spMkLst>
            <pc:docMk/>
            <pc:sldMk cId="1450187889" sldId="427"/>
            <ac:spMk id="18" creationId="{00000000-0000-0000-0000-000000000000}"/>
          </ac:spMkLst>
        </pc:spChg>
        <pc:graphicFrameChg chg="mod">
          <ac:chgData name="Claudia Ivette Ortíz Becerra" userId="835ec8fb-3a1a-4e15-8da0-c460e932813a" providerId="ADAL" clId="{8D34CF6F-D2F2-4848-ACC1-71448D09AE68}" dt="2024-03-11T17:24:19.124" v="203"/>
          <ac:graphicFrameMkLst>
            <pc:docMk/>
            <pc:sldMk cId="1450187889" sldId="427"/>
            <ac:graphicFrameMk id="14" creationId="{6D064B9E-2064-4B5F-8563-B744EFC777D2}"/>
          </ac:graphicFrameMkLst>
        </pc:graphicFrameChg>
      </pc:sldChg>
      <pc:sldChg chg="modSp mod">
        <pc:chgData name="Claudia Ivette Ortíz Becerra" userId="835ec8fb-3a1a-4e15-8da0-c460e932813a" providerId="ADAL" clId="{8D34CF6F-D2F2-4848-ACC1-71448D09AE68}" dt="2024-03-11T17:12:22.645" v="115" actId="27918"/>
        <pc:sldMkLst>
          <pc:docMk/>
          <pc:sldMk cId="1958195791" sldId="431"/>
        </pc:sldMkLst>
        <pc:spChg chg="mod">
          <ac:chgData name="Claudia Ivette Ortíz Becerra" userId="835ec8fb-3a1a-4e15-8da0-c460e932813a" providerId="ADAL" clId="{8D34CF6F-D2F2-4848-ACC1-71448D09AE68}" dt="2024-03-11T17:09:58.590" v="93" actId="20577"/>
          <ac:spMkLst>
            <pc:docMk/>
            <pc:sldMk cId="1958195791" sldId="431"/>
            <ac:spMk id="13" creationId="{00000000-0000-0000-0000-000000000000}"/>
          </ac:spMkLst>
        </pc:spChg>
        <pc:spChg chg="mod">
          <ac:chgData name="Claudia Ivette Ortíz Becerra" userId="835ec8fb-3a1a-4e15-8da0-c460e932813a" providerId="ADAL" clId="{8D34CF6F-D2F2-4848-ACC1-71448D09AE68}" dt="2024-03-11T17:09:51.256" v="89" actId="20577"/>
          <ac:spMkLst>
            <pc:docMk/>
            <pc:sldMk cId="1958195791" sldId="431"/>
            <ac:spMk id="18" creationId="{00000000-0000-0000-0000-000000000000}"/>
          </ac:spMkLst>
        </pc:spChg>
        <pc:graphicFrameChg chg="mod">
          <ac:chgData name="Claudia Ivette Ortíz Becerra" userId="835ec8fb-3a1a-4e15-8da0-c460e932813a" providerId="ADAL" clId="{8D34CF6F-D2F2-4848-ACC1-71448D09AE68}" dt="2024-03-11T17:11:15.567" v="103"/>
          <ac:graphicFrameMkLst>
            <pc:docMk/>
            <pc:sldMk cId="1958195791" sldId="431"/>
            <ac:graphicFrameMk id="11" creationId="{00000000-0000-0000-0000-000000000000}"/>
          </ac:graphicFrameMkLst>
        </pc:graphicFrameChg>
        <pc:graphicFrameChg chg="mod">
          <ac:chgData name="Claudia Ivette Ortíz Becerra" userId="835ec8fb-3a1a-4e15-8da0-c460e932813a" providerId="ADAL" clId="{8D34CF6F-D2F2-4848-ACC1-71448D09AE68}" dt="2024-03-11T17:10:39.201" v="97"/>
          <ac:graphicFrameMkLst>
            <pc:docMk/>
            <pc:sldMk cId="1958195791" sldId="431"/>
            <ac:graphicFrameMk id="19" creationId="{00000000-0000-0000-0000-000000000000}"/>
          </ac:graphicFrameMkLst>
        </pc:graphicFrameChg>
      </pc:sldChg>
      <pc:sldChg chg="modSp mod">
        <pc:chgData name="Claudia Ivette Ortíz Becerra" userId="835ec8fb-3a1a-4e15-8da0-c460e932813a" providerId="ADAL" clId="{8D34CF6F-D2F2-4848-ACC1-71448D09AE68}" dt="2024-03-11T17:16:22.980" v="144" actId="27918"/>
        <pc:sldMkLst>
          <pc:docMk/>
          <pc:sldMk cId="707999756" sldId="435"/>
        </pc:sldMkLst>
        <pc:spChg chg="mod">
          <ac:chgData name="Claudia Ivette Ortíz Becerra" userId="835ec8fb-3a1a-4e15-8da0-c460e932813a" providerId="ADAL" clId="{8D34CF6F-D2F2-4848-ACC1-71448D09AE68}" dt="2024-03-11T17:14:42.580" v="122" actId="20577"/>
          <ac:spMkLst>
            <pc:docMk/>
            <pc:sldMk cId="707999756" sldId="435"/>
            <ac:spMk id="13" creationId="{00000000-0000-0000-0000-000000000000}"/>
          </ac:spMkLst>
        </pc:spChg>
        <pc:spChg chg="mod">
          <ac:chgData name="Claudia Ivette Ortíz Becerra" userId="835ec8fb-3a1a-4e15-8da0-c460e932813a" providerId="ADAL" clId="{8D34CF6F-D2F2-4848-ACC1-71448D09AE68}" dt="2024-03-11T17:14:36.173" v="120" actId="20577"/>
          <ac:spMkLst>
            <pc:docMk/>
            <pc:sldMk cId="707999756" sldId="435"/>
            <ac:spMk id="18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8D34CF6F-D2F2-4848-ACC1-71448D09AE68}" dt="2024-03-11T17:20:09.671" v="170" actId="27918"/>
        <pc:sldMkLst>
          <pc:docMk/>
          <pc:sldMk cId="392905232" sldId="437"/>
        </pc:sldMkLst>
        <pc:spChg chg="mod">
          <ac:chgData name="Claudia Ivette Ortíz Becerra" userId="835ec8fb-3a1a-4e15-8da0-c460e932813a" providerId="ADAL" clId="{8D34CF6F-D2F2-4848-ACC1-71448D09AE68}" dt="2024-03-11T17:17:00.116" v="146" actId="20577"/>
          <ac:spMkLst>
            <pc:docMk/>
            <pc:sldMk cId="392905232" sldId="437"/>
            <ac:spMk id="8" creationId="{D8D5B8C6-8276-4156-B709-9DA54AE954EF}"/>
          </ac:spMkLst>
        </pc:spChg>
      </pc:sldChg>
      <pc:sldChg chg="modSp mod">
        <pc:chgData name="Claudia Ivette Ortíz Becerra" userId="835ec8fb-3a1a-4e15-8da0-c460e932813a" providerId="ADAL" clId="{8D34CF6F-D2F2-4848-ACC1-71448D09AE68}" dt="2024-03-11T16:58:21.247" v="49" actId="27918"/>
        <pc:sldMkLst>
          <pc:docMk/>
          <pc:sldMk cId="373561571" sldId="438"/>
        </pc:sldMkLst>
        <pc:graphicFrameChg chg="mod">
          <ac:chgData name="Claudia Ivette Ortíz Becerra" userId="835ec8fb-3a1a-4e15-8da0-c460e932813a" providerId="ADAL" clId="{8D34CF6F-D2F2-4848-ACC1-71448D09AE68}" dt="2024-03-11T16:56:44.946" v="35"/>
          <ac:graphicFrameMkLst>
            <pc:docMk/>
            <pc:sldMk cId="373561571" sldId="438"/>
            <ac:graphicFrameMk id="21" creationId="{04D069D6-0134-98E6-C15E-B2966830EFA2}"/>
          </ac:graphicFrameMkLst>
        </pc:graphicFrameChg>
      </pc:sldChg>
    </pc:docChg>
  </pc:docChgLst>
  <pc:docChgLst>
    <pc:chgData name="Claudia Ivette Ortíz Becerra" userId="835ec8fb-3a1a-4e15-8da0-c460e932813a" providerId="ADAL" clId="{D55AB885-24D6-4AB7-9B11-E23435A37195}"/>
    <pc:docChg chg="modSld">
      <pc:chgData name="Claudia Ivette Ortíz Becerra" userId="835ec8fb-3a1a-4e15-8da0-c460e932813a" providerId="ADAL" clId="{D55AB885-24D6-4AB7-9B11-E23435A37195}" dt="2024-04-08T17:03:58.079" v="203" actId="27918"/>
      <pc:docMkLst>
        <pc:docMk/>
      </pc:docMkLst>
      <pc:sldChg chg="modSp mod">
        <pc:chgData name="Claudia Ivette Ortíz Becerra" userId="835ec8fb-3a1a-4e15-8da0-c460e932813a" providerId="ADAL" clId="{D55AB885-24D6-4AB7-9B11-E23435A37195}" dt="2024-04-08T16:09:26.633" v="25" actId="27918"/>
        <pc:sldMkLst>
          <pc:docMk/>
          <pc:sldMk cId="2799741149" sldId="343"/>
        </pc:sldMkLst>
        <pc:spChg chg="mod">
          <ac:chgData name="Claudia Ivette Ortíz Becerra" userId="835ec8fb-3a1a-4e15-8da0-c460e932813a" providerId="ADAL" clId="{D55AB885-24D6-4AB7-9B11-E23435A37195}" dt="2024-04-08T15:51:01.646" v="13" actId="20577"/>
          <ac:spMkLst>
            <pc:docMk/>
            <pc:sldMk cId="2799741149" sldId="343"/>
            <ac:spMk id="3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D55AB885-24D6-4AB7-9B11-E23435A37195}" dt="2024-04-08T15:39:12.655" v="10" actId="20577"/>
        <pc:sldMkLst>
          <pc:docMk/>
          <pc:sldMk cId="3210693450" sldId="381"/>
        </pc:sldMkLst>
        <pc:spChg chg="mod">
          <ac:chgData name="Claudia Ivette Ortíz Becerra" userId="835ec8fb-3a1a-4e15-8da0-c460e932813a" providerId="ADAL" clId="{D55AB885-24D6-4AB7-9B11-E23435A37195}" dt="2024-04-08T15:39:12.655" v="10" actId="20577"/>
          <ac:spMkLst>
            <pc:docMk/>
            <pc:sldMk cId="3210693450" sldId="381"/>
            <ac:spMk id="4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D55AB885-24D6-4AB7-9B11-E23435A37195}" dt="2024-04-08T16:27:35.778" v="69" actId="27918"/>
        <pc:sldMkLst>
          <pc:docMk/>
          <pc:sldMk cId="1277502920" sldId="383"/>
        </pc:sldMkLst>
        <pc:spChg chg="mod">
          <ac:chgData name="Claudia Ivette Ortíz Becerra" userId="835ec8fb-3a1a-4e15-8da0-c460e932813a" providerId="ADAL" clId="{D55AB885-24D6-4AB7-9B11-E23435A37195}" dt="2024-04-08T16:26:31.293" v="53" actId="20577"/>
          <ac:spMkLst>
            <pc:docMk/>
            <pc:sldMk cId="1277502920" sldId="383"/>
            <ac:spMk id="24" creationId="{00000000-0000-0000-0000-000000000000}"/>
          </ac:spMkLst>
        </pc:spChg>
        <pc:spChg chg="mod">
          <ac:chgData name="Claudia Ivette Ortíz Becerra" userId="835ec8fb-3a1a-4e15-8da0-c460e932813a" providerId="ADAL" clId="{D55AB885-24D6-4AB7-9B11-E23435A37195}" dt="2024-04-08T16:26:37.449" v="57" actId="20577"/>
          <ac:spMkLst>
            <pc:docMk/>
            <pc:sldMk cId="1277502920" sldId="383"/>
            <ac:spMk id="25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D55AB885-24D6-4AB7-9B11-E23435A37195}" dt="2024-04-08T16:28:50.893" v="86" actId="27918"/>
        <pc:sldMkLst>
          <pc:docMk/>
          <pc:sldMk cId="4223418400" sldId="384"/>
        </pc:sldMkLst>
        <pc:spChg chg="mod">
          <ac:chgData name="Claudia Ivette Ortíz Becerra" userId="835ec8fb-3a1a-4e15-8da0-c460e932813a" providerId="ADAL" clId="{D55AB885-24D6-4AB7-9B11-E23435A37195}" dt="2024-04-08T16:28:00.676" v="71" actId="20577"/>
          <ac:spMkLst>
            <pc:docMk/>
            <pc:sldMk cId="4223418400" sldId="384"/>
            <ac:spMk id="24" creationId="{00000000-0000-0000-0000-000000000000}"/>
          </ac:spMkLst>
        </pc:spChg>
        <pc:spChg chg="mod">
          <ac:chgData name="Claudia Ivette Ortíz Becerra" userId="835ec8fb-3a1a-4e15-8da0-c460e932813a" providerId="ADAL" clId="{D55AB885-24D6-4AB7-9B11-E23435A37195}" dt="2024-04-08T16:28:05.309" v="75" actId="20577"/>
          <ac:spMkLst>
            <pc:docMk/>
            <pc:sldMk cId="4223418400" sldId="384"/>
            <ac:spMk id="25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D55AB885-24D6-4AB7-9B11-E23435A37195}" dt="2024-04-08T17:03:58.079" v="203" actId="27918"/>
        <pc:sldMkLst>
          <pc:docMk/>
          <pc:sldMk cId="1450187889" sldId="427"/>
        </pc:sldMkLst>
        <pc:spChg chg="mod">
          <ac:chgData name="Claudia Ivette Ortíz Becerra" userId="835ec8fb-3a1a-4e15-8da0-c460e932813a" providerId="ADAL" clId="{D55AB885-24D6-4AB7-9B11-E23435A37195}" dt="2024-04-08T16:51:43.229" v="179" actId="20577"/>
          <ac:spMkLst>
            <pc:docMk/>
            <pc:sldMk cId="1450187889" sldId="427"/>
            <ac:spMk id="13" creationId="{00000000-0000-0000-0000-000000000000}"/>
          </ac:spMkLst>
        </pc:spChg>
        <pc:spChg chg="mod">
          <ac:chgData name="Claudia Ivette Ortíz Becerra" userId="835ec8fb-3a1a-4e15-8da0-c460e932813a" providerId="ADAL" clId="{D55AB885-24D6-4AB7-9B11-E23435A37195}" dt="2024-04-08T16:51:47.954" v="181" actId="20577"/>
          <ac:spMkLst>
            <pc:docMk/>
            <pc:sldMk cId="1450187889" sldId="427"/>
            <ac:spMk id="17" creationId="{9933AC4F-0A8D-4925-844F-4427AAF8497C}"/>
          </ac:spMkLst>
        </pc:spChg>
        <pc:spChg chg="mod">
          <ac:chgData name="Claudia Ivette Ortíz Becerra" userId="835ec8fb-3a1a-4e15-8da0-c460e932813a" providerId="ADAL" clId="{D55AB885-24D6-4AB7-9B11-E23435A37195}" dt="2024-04-08T16:51:36.683" v="177" actId="20577"/>
          <ac:spMkLst>
            <pc:docMk/>
            <pc:sldMk cId="1450187889" sldId="427"/>
            <ac:spMk id="18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D55AB885-24D6-4AB7-9B11-E23435A37195}" dt="2024-04-08T16:33:09.221" v="111" actId="27918"/>
        <pc:sldMkLst>
          <pc:docMk/>
          <pc:sldMk cId="1958195791" sldId="431"/>
        </pc:sldMkLst>
        <pc:spChg chg="mod">
          <ac:chgData name="Claudia Ivette Ortíz Becerra" userId="835ec8fb-3a1a-4e15-8da0-c460e932813a" providerId="ADAL" clId="{D55AB885-24D6-4AB7-9B11-E23435A37195}" dt="2024-04-08T16:30:39.791" v="88" actId="20577"/>
          <ac:spMkLst>
            <pc:docMk/>
            <pc:sldMk cId="1958195791" sldId="431"/>
            <ac:spMk id="13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D55AB885-24D6-4AB7-9B11-E23435A37195}" dt="2024-04-08T16:42:23.083" v="146"/>
        <pc:sldMkLst>
          <pc:docMk/>
          <pc:sldMk cId="707999756" sldId="435"/>
        </pc:sldMkLst>
        <pc:spChg chg="mod">
          <ac:chgData name="Claudia Ivette Ortíz Becerra" userId="835ec8fb-3a1a-4e15-8da0-c460e932813a" providerId="ADAL" clId="{D55AB885-24D6-4AB7-9B11-E23435A37195}" dt="2024-04-08T16:34:47.977" v="119" actId="20577"/>
          <ac:spMkLst>
            <pc:docMk/>
            <pc:sldMk cId="707999756" sldId="435"/>
            <ac:spMk id="13" creationId="{00000000-0000-0000-0000-000000000000}"/>
          </ac:spMkLst>
        </pc:spChg>
        <pc:spChg chg="mod">
          <ac:chgData name="Claudia Ivette Ortíz Becerra" userId="835ec8fb-3a1a-4e15-8da0-c460e932813a" providerId="ADAL" clId="{D55AB885-24D6-4AB7-9B11-E23435A37195}" dt="2024-04-08T16:34:40.486" v="115" actId="20577"/>
          <ac:spMkLst>
            <pc:docMk/>
            <pc:sldMk cId="707999756" sldId="435"/>
            <ac:spMk id="18" creationId="{00000000-0000-0000-0000-000000000000}"/>
          </ac:spMkLst>
        </pc:spChg>
        <pc:graphicFrameChg chg="mod">
          <ac:chgData name="Claudia Ivette Ortíz Becerra" userId="835ec8fb-3a1a-4e15-8da0-c460e932813a" providerId="ADAL" clId="{D55AB885-24D6-4AB7-9B11-E23435A37195}" dt="2024-04-08T16:42:23.083" v="146"/>
          <ac:graphicFrameMkLst>
            <pc:docMk/>
            <pc:sldMk cId="707999756" sldId="435"/>
            <ac:graphicFrameMk id="12" creationId="{00000000-0000-0000-0000-000000000000}"/>
          </ac:graphicFrameMkLst>
        </pc:graphicFrameChg>
      </pc:sldChg>
      <pc:sldChg chg="modSp mod">
        <pc:chgData name="Claudia Ivette Ortíz Becerra" userId="835ec8fb-3a1a-4e15-8da0-c460e932813a" providerId="ADAL" clId="{D55AB885-24D6-4AB7-9B11-E23435A37195}" dt="2024-04-08T16:46:02.832" v="172" actId="27918"/>
        <pc:sldMkLst>
          <pc:docMk/>
          <pc:sldMk cId="392905232" sldId="437"/>
        </pc:sldMkLst>
        <pc:spChg chg="mod">
          <ac:chgData name="Claudia Ivette Ortíz Becerra" userId="835ec8fb-3a1a-4e15-8da0-c460e932813a" providerId="ADAL" clId="{D55AB885-24D6-4AB7-9B11-E23435A37195}" dt="2024-04-08T16:43:44.424" v="151" actId="20577"/>
          <ac:spMkLst>
            <pc:docMk/>
            <pc:sldMk cId="392905232" sldId="437"/>
            <ac:spMk id="8" creationId="{D8D5B8C6-8276-4156-B709-9DA54AE954EF}"/>
          </ac:spMkLst>
        </pc:spChg>
      </pc:sldChg>
      <pc:sldChg chg="mod">
        <pc:chgData name="Claudia Ivette Ortíz Becerra" userId="835ec8fb-3a1a-4e15-8da0-c460e932813a" providerId="ADAL" clId="{D55AB885-24D6-4AB7-9B11-E23435A37195}" dt="2024-04-08T16:14:54.418" v="49" actId="27918"/>
        <pc:sldMkLst>
          <pc:docMk/>
          <pc:sldMk cId="373561571" sldId="438"/>
        </pc:sldMkLst>
      </pc:sldChg>
    </pc:docChg>
  </pc:docChgLst>
  <pc:docChgLst>
    <pc:chgData name="Claudia Ivette Ortíz Becerra" userId="835ec8fb-3a1a-4e15-8da0-c460e932813a" providerId="ADAL" clId="{27ACD381-8971-4F74-A430-5E09F7591D11}"/>
    <pc:docChg chg="modSld">
      <pc:chgData name="Claudia Ivette Ortíz Becerra" userId="835ec8fb-3a1a-4e15-8da0-c460e932813a" providerId="ADAL" clId="{27ACD381-8971-4F74-A430-5E09F7591D11}" dt="2024-04-21T18:34:33.277" v="1" actId="20577"/>
      <pc:docMkLst>
        <pc:docMk/>
      </pc:docMkLst>
      <pc:sldChg chg="modSp mod">
        <pc:chgData name="Claudia Ivette Ortíz Becerra" userId="835ec8fb-3a1a-4e15-8da0-c460e932813a" providerId="ADAL" clId="{27ACD381-8971-4F74-A430-5E09F7591D11}" dt="2024-04-21T18:34:33.277" v="1" actId="20577"/>
        <pc:sldMkLst>
          <pc:docMk/>
          <pc:sldMk cId="3210693450" sldId="381"/>
        </pc:sldMkLst>
        <pc:spChg chg="mod">
          <ac:chgData name="Claudia Ivette Ortíz Becerra" userId="835ec8fb-3a1a-4e15-8da0-c460e932813a" providerId="ADAL" clId="{27ACD381-8971-4F74-A430-5E09F7591D11}" dt="2024-04-21T18:34:33.277" v="1" actId="20577"/>
          <ac:spMkLst>
            <pc:docMk/>
            <pc:sldMk cId="3210693450" sldId="381"/>
            <ac:spMk id="4" creationId="{00000000-0000-0000-0000-000000000000}"/>
          </ac:spMkLst>
        </pc:spChg>
      </pc:sldChg>
    </pc:docChg>
  </pc:docChgLst>
  <pc:docChgLst>
    <pc:chgData name="Claudia Ivette Ortíz Becerra" userId="835ec8fb-3a1a-4e15-8da0-c460e932813a" providerId="ADAL" clId="{ED6BC8CC-F2EA-43D2-987D-492918728A6D}"/>
    <pc:docChg chg="modSld">
      <pc:chgData name="Claudia Ivette Ortíz Becerra" userId="835ec8fb-3a1a-4e15-8da0-c460e932813a" providerId="ADAL" clId="{ED6BC8CC-F2EA-43D2-987D-492918728A6D}" dt="2024-02-19T20:17:03.026" v="206" actId="27918"/>
      <pc:docMkLst>
        <pc:docMk/>
      </pc:docMkLst>
      <pc:sldChg chg="modSp mod">
        <pc:chgData name="Claudia Ivette Ortíz Becerra" userId="835ec8fb-3a1a-4e15-8da0-c460e932813a" providerId="ADAL" clId="{ED6BC8CC-F2EA-43D2-987D-492918728A6D}" dt="2024-02-19T18:20:21.741" v="19" actId="27918"/>
        <pc:sldMkLst>
          <pc:docMk/>
          <pc:sldMk cId="2799741149" sldId="343"/>
        </pc:sldMkLst>
        <pc:spChg chg="mod">
          <ac:chgData name="Claudia Ivette Ortíz Becerra" userId="835ec8fb-3a1a-4e15-8da0-c460e932813a" providerId="ADAL" clId="{ED6BC8CC-F2EA-43D2-987D-492918728A6D}" dt="2024-02-19T18:17:34.532" v="7" actId="20577"/>
          <ac:spMkLst>
            <pc:docMk/>
            <pc:sldMk cId="2799741149" sldId="343"/>
            <ac:spMk id="3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ED6BC8CC-F2EA-43D2-987D-492918728A6D}" dt="2024-02-19T18:10:42.242" v="3" actId="20577"/>
        <pc:sldMkLst>
          <pc:docMk/>
          <pc:sldMk cId="3210693450" sldId="381"/>
        </pc:sldMkLst>
        <pc:spChg chg="mod">
          <ac:chgData name="Claudia Ivette Ortíz Becerra" userId="835ec8fb-3a1a-4e15-8da0-c460e932813a" providerId="ADAL" clId="{ED6BC8CC-F2EA-43D2-987D-492918728A6D}" dt="2024-02-19T18:10:42.242" v="3" actId="20577"/>
          <ac:spMkLst>
            <pc:docMk/>
            <pc:sldMk cId="3210693450" sldId="381"/>
            <ac:spMk id="4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ED6BC8CC-F2EA-43D2-987D-492918728A6D}" dt="2024-02-19T19:37:40.553" v="64" actId="27918"/>
        <pc:sldMkLst>
          <pc:docMk/>
          <pc:sldMk cId="1277502920" sldId="383"/>
        </pc:sldMkLst>
        <pc:spChg chg="mod">
          <ac:chgData name="Claudia Ivette Ortíz Becerra" userId="835ec8fb-3a1a-4e15-8da0-c460e932813a" providerId="ADAL" clId="{ED6BC8CC-F2EA-43D2-987D-492918728A6D}" dt="2024-02-19T19:35:35.496" v="46" actId="20577"/>
          <ac:spMkLst>
            <pc:docMk/>
            <pc:sldMk cId="1277502920" sldId="383"/>
            <ac:spMk id="24" creationId="{00000000-0000-0000-0000-000000000000}"/>
          </ac:spMkLst>
        </pc:spChg>
        <pc:spChg chg="mod">
          <ac:chgData name="Claudia Ivette Ortíz Becerra" userId="835ec8fb-3a1a-4e15-8da0-c460e932813a" providerId="ADAL" clId="{ED6BC8CC-F2EA-43D2-987D-492918728A6D}" dt="2024-02-19T19:35:46.800" v="50" actId="20577"/>
          <ac:spMkLst>
            <pc:docMk/>
            <pc:sldMk cId="1277502920" sldId="383"/>
            <ac:spMk id="25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ED6BC8CC-F2EA-43D2-987D-492918728A6D}" dt="2024-02-19T19:38:58.053" v="81" actId="27918"/>
        <pc:sldMkLst>
          <pc:docMk/>
          <pc:sldMk cId="4223418400" sldId="384"/>
        </pc:sldMkLst>
        <pc:spChg chg="mod">
          <ac:chgData name="Claudia Ivette Ortíz Becerra" userId="835ec8fb-3a1a-4e15-8da0-c460e932813a" providerId="ADAL" clId="{ED6BC8CC-F2EA-43D2-987D-492918728A6D}" dt="2024-02-19T19:38:08.023" v="66" actId="20577"/>
          <ac:spMkLst>
            <pc:docMk/>
            <pc:sldMk cId="4223418400" sldId="384"/>
            <ac:spMk id="24" creationId="{00000000-0000-0000-0000-000000000000}"/>
          </ac:spMkLst>
        </pc:spChg>
        <pc:spChg chg="mod">
          <ac:chgData name="Claudia Ivette Ortíz Becerra" userId="835ec8fb-3a1a-4e15-8da0-c460e932813a" providerId="ADAL" clId="{ED6BC8CC-F2EA-43D2-987D-492918728A6D}" dt="2024-02-19T19:38:13.724" v="70" actId="20577"/>
          <ac:spMkLst>
            <pc:docMk/>
            <pc:sldMk cId="4223418400" sldId="384"/>
            <ac:spMk id="25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ED6BC8CC-F2EA-43D2-987D-492918728A6D}" dt="2024-02-19T20:17:03.026" v="206" actId="27918"/>
        <pc:sldMkLst>
          <pc:docMk/>
          <pc:sldMk cId="1450187889" sldId="427"/>
        </pc:sldMkLst>
        <pc:spChg chg="mod">
          <ac:chgData name="Claudia Ivette Ortíz Becerra" userId="835ec8fb-3a1a-4e15-8da0-c460e932813a" providerId="ADAL" clId="{ED6BC8CC-F2EA-43D2-987D-492918728A6D}" dt="2024-02-19T20:10:49.220" v="176" actId="20577"/>
          <ac:spMkLst>
            <pc:docMk/>
            <pc:sldMk cId="1450187889" sldId="427"/>
            <ac:spMk id="13" creationId="{00000000-0000-0000-0000-000000000000}"/>
          </ac:spMkLst>
        </pc:spChg>
        <pc:spChg chg="mod">
          <ac:chgData name="Claudia Ivette Ortíz Becerra" userId="835ec8fb-3a1a-4e15-8da0-c460e932813a" providerId="ADAL" clId="{ED6BC8CC-F2EA-43D2-987D-492918728A6D}" dt="2024-02-19T20:10:54.245" v="180" actId="20577"/>
          <ac:spMkLst>
            <pc:docMk/>
            <pc:sldMk cId="1450187889" sldId="427"/>
            <ac:spMk id="17" creationId="{9933AC4F-0A8D-4925-844F-4427AAF8497C}"/>
          </ac:spMkLst>
        </pc:spChg>
        <pc:spChg chg="mod">
          <ac:chgData name="Claudia Ivette Ortíz Becerra" userId="835ec8fb-3a1a-4e15-8da0-c460e932813a" providerId="ADAL" clId="{ED6BC8CC-F2EA-43D2-987D-492918728A6D}" dt="2024-02-19T20:10:32.273" v="172" actId="20577"/>
          <ac:spMkLst>
            <pc:docMk/>
            <pc:sldMk cId="1450187889" sldId="427"/>
            <ac:spMk id="18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ED6BC8CC-F2EA-43D2-987D-492918728A6D}" dt="2024-02-19T19:50:04.849" v="109" actId="27918"/>
        <pc:sldMkLst>
          <pc:docMk/>
          <pc:sldMk cId="1958195791" sldId="431"/>
        </pc:sldMkLst>
        <pc:spChg chg="mod">
          <ac:chgData name="Claudia Ivette Ortíz Becerra" userId="835ec8fb-3a1a-4e15-8da0-c460e932813a" providerId="ADAL" clId="{ED6BC8CC-F2EA-43D2-987D-492918728A6D}" dt="2024-02-19T19:42:38.945" v="87" actId="20577"/>
          <ac:spMkLst>
            <pc:docMk/>
            <pc:sldMk cId="1958195791" sldId="431"/>
            <ac:spMk id="13" creationId="{00000000-0000-0000-0000-000000000000}"/>
          </ac:spMkLst>
        </pc:spChg>
        <pc:spChg chg="mod">
          <ac:chgData name="Claudia Ivette Ortíz Becerra" userId="835ec8fb-3a1a-4e15-8da0-c460e932813a" providerId="ADAL" clId="{ED6BC8CC-F2EA-43D2-987D-492918728A6D}" dt="2024-02-19T19:42:22.880" v="83" actId="20577"/>
          <ac:spMkLst>
            <pc:docMk/>
            <pc:sldMk cId="1958195791" sldId="431"/>
            <ac:spMk id="18" creationId="{00000000-0000-0000-0000-000000000000}"/>
          </ac:spMkLst>
        </pc:spChg>
        <pc:graphicFrameChg chg="mod">
          <ac:chgData name="Claudia Ivette Ortíz Becerra" userId="835ec8fb-3a1a-4e15-8da0-c460e932813a" providerId="ADAL" clId="{ED6BC8CC-F2EA-43D2-987D-492918728A6D}" dt="2024-02-19T19:48:57.015" v="103"/>
          <ac:graphicFrameMkLst>
            <pc:docMk/>
            <pc:sldMk cId="1958195791" sldId="431"/>
            <ac:graphicFrameMk id="12" creationId="{00000000-0000-0000-0000-000000000000}"/>
          </ac:graphicFrameMkLst>
        </pc:graphicFrameChg>
      </pc:sldChg>
      <pc:sldChg chg="modSp mod">
        <pc:chgData name="Claudia Ivette Ortíz Becerra" userId="835ec8fb-3a1a-4e15-8da0-c460e932813a" providerId="ADAL" clId="{ED6BC8CC-F2EA-43D2-987D-492918728A6D}" dt="2024-02-19T19:54:44.849" v="140" actId="27918"/>
        <pc:sldMkLst>
          <pc:docMk/>
          <pc:sldMk cId="707999756" sldId="435"/>
        </pc:sldMkLst>
        <pc:spChg chg="mod">
          <ac:chgData name="Claudia Ivette Ortíz Becerra" userId="835ec8fb-3a1a-4e15-8da0-c460e932813a" providerId="ADAL" clId="{ED6BC8CC-F2EA-43D2-987D-492918728A6D}" dt="2024-02-19T19:52:06.625" v="113" actId="20577"/>
          <ac:spMkLst>
            <pc:docMk/>
            <pc:sldMk cId="707999756" sldId="435"/>
            <ac:spMk id="13" creationId="{00000000-0000-0000-0000-000000000000}"/>
          </ac:spMkLst>
        </pc:spChg>
        <pc:spChg chg="mod">
          <ac:chgData name="Claudia Ivette Ortíz Becerra" userId="835ec8fb-3a1a-4e15-8da0-c460e932813a" providerId="ADAL" clId="{ED6BC8CC-F2EA-43D2-987D-492918728A6D}" dt="2024-02-19T19:51:58.111" v="111" actId="20577"/>
          <ac:spMkLst>
            <pc:docMk/>
            <pc:sldMk cId="707999756" sldId="435"/>
            <ac:spMk id="18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ED6BC8CC-F2EA-43D2-987D-492918728A6D}" dt="2024-02-19T20:08:53.204" v="167" actId="27918"/>
        <pc:sldMkLst>
          <pc:docMk/>
          <pc:sldMk cId="392905232" sldId="437"/>
        </pc:sldMkLst>
        <pc:spChg chg="mod">
          <ac:chgData name="Claudia Ivette Ortíz Becerra" userId="835ec8fb-3a1a-4e15-8da0-c460e932813a" providerId="ADAL" clId="{ED6BC8CC-F2EA-43D2-987D-492918728A6D}" dt="2024-02-19T20:08:46.155" v="166" actId="1076"/>
          <ac:spMkLst>
            <pc:docMk/>
            <pc:sldMk cId="392905232" sldId="437"/>
            <ac:spMk id="8" creationId="{D8D5B8C6-8276-4156-B709-9DA54AE954EF}"/>
          </ac:spMkLst>
        </pc:spChg>
      </pc:sldChg>
      <pc:sldChg chg="mod">
        <pc:chgData name="Claudia Ivette Ortíz Becerra" userId="835ec8fb-3a1a-4e15-8da0-c460e932813a" providerId="ADAL" clId="{ED6BC8CC-F2EA-43D2-987D-492918728A6D}" dt="2024-02-19T18:26:41.937" v="44" actId="27918"/>
        <pc:sldMkLst>
          <pc:docMk/>
          <pc:sldMk cId="373561571" sldId="438"/>
        </pc:sldMkLst>
      </pc:sldChg>
    </pc:docChg>
  </pc:docChgLst>
  <pc:docChgLst>
    <pc:chgData name="Claudia Ivette Ortíz Becerra" userId="835ec8fb-3a1a-4e15-8da0-c460e932813a" providerId="ADAL" clId="{7A218400-215A-4976-AF31-BA7A74752865}"/>
    <pc:docChg chg="modSld">
      <pc:chgData name="Claudia Ivette Ortíz Becerra" userId="835ec8fb-3a1a-4e15-8da0-c460e932813a" providerId="ADAL" clId="{7A218400-215A-4976-AF31-BA7A74752865}" dt="2024-02-26T19:01:40.863" v="194" actId="27918"/>
      <pc:docMkLst>
        <pc:docMk/>
      </pc:docMkLst>
      <pc:sldChg chg="modSp mod">
        <pc:chgData name="Claudia Ivette Ortíz Becerra" userId="835ec8fb-3a1a-4e15-8da0-c460e932813a" providerId="ADAL" clId="{7A218400-215A-4976-AF31-BA7A74752865}" dt="2024-02-26T18:36:33.018" v="29" actId="27918"/>
        <pc:sldMkLst>
          <pc:docMk/>
          <pc:sldMk cId="2799741149" sldId="343"/>
        </pc:sldMkLst>
        <pc:spChg chg="mod">
          <ac:chgData name="Claudia Ivette Ortíz Becerra" userId="835ec8fb-3a1a-4e15-8da0-c460e932813a" providerId="ADAL" clId="{7A218400-215A-4976-AF31-BA7A74752865}" dt="2024-02-26T18:34:12.372" v="17" actId="20577"/>
          <ac:spMkLst>
            <pc:docMk/>
            <pc:sldMk cId="2799741149" sldId="343"/>
            <ac:spMk id="3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7A218400-215A-4976-AF31-BA7A74752865}" dt="2024-02-26T18:33:14.795" v="13" actId="20577"/>
        <pc:sldMkLst>
          <pc:docMk/>
          <pc:sldMk cId="3210693450" sldId="381"/>
        </pc:sldMkLst>
        <pc:spChg chg="mod">
          <ac:chgData name="Claudia Ivette Ortíz Becerra" userId="835ec8fb-3a1a-4e15-8da0-c460e932813a" providerId="ADAL" clId="{7A218400-215A-4976-AF31-BA7A74752865}" dt="2024-02-26T18:33:14.795" v="13" actId="20577"/>
          <ac:spMkLst>
            <pc:docMk/>
            <pc:sldMk cId="3210693450" sldId="381"/>
            <ac:spMk id="4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7A218400-215A-4976-AF31-BA7A74752865}" dt="2024-02-26T18:45:44.221" v="67" actId="27918"/>
        <pc:sldMkLst>
          <pc:docMk/>
          <pc:sldMk cId="1277502920" sldId="383"/>
        </pc:sldMkLst>
        <pc:spChg chg="mod">
          <ac:chgData name="Claudia Ivette Ortíz Becerra" userId="835ec8fb-3a1a-4e15-8da0-c460e932813a" providerId="ADAL" clId="{7A218400-215A-4976-AF31-BA7A74752865}" dt="2024-02-26T18:44:32.786" v="54" actId="20577"/>
          <ac:spMkLst>
            <pc:docMk/>
            <pc:sldMk cId="1277502920" sldId="383"/>
            <ac:spMk id="24" creationId="{00000000-0000-0000-0000-000000000000}"/>
          </ac:spMkLst>
        </pc:spChg>
        <pc:spChg chg="mod">
          <ac:chgData name="Claudia Ivette Ortíz Becerra" userId="835ec8fb-3a1a-4e15-8da0-c460e932813a" providerId="ADAL" clId="{7A218400-215A-4976-AF31-BA7A74752865}" dt="2024-02-26T18:44:39.723" v="56" actId="20577"/>
          <ac:spMkLst>
            <pc:docMk/>
            <pc:sldMk cId="1277502920" sldId="383"/>
            <ac:spMk id="25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7A218400-215A-4976-AF31-BA7A74752865}" dt="2024-02-26T18:49:31.917" v="81" actId="27918"/>
        <pc:sldMkLst>
          <pc:docMk/>
          <pc:sldMk cId="4223418400" sldId="384"/>
        </pc:sldMkLst>
        <pc:spChg chg="mod">
          <ac:chgData name="Claudia Ivette Ortíz Becerra" userId="835ec8fb-3a1a-4e15-8da0-c460e932813a" providerId="ADAL" clId="{7A218400-215A-4976-AF31-BA7A74752865}" dt="2024-02-26T18:46:51.986" v="68" actId="20577"/>
          <ac:spMkLst>
            <pc:docMk/>
            <pc:sldMk cId="4223418400" sldId="384"/>
            <ac:spMk id="24" creationId="{00000000-0000-0000-0000-000000000000}"/>
          </ac:spMkLst>
        </pc:spChg>
        <pc:spChg chg="mod">
          <ac:chgData name="Claudia Ivette Ortíz Becerra" userId="835ec8fb-3a1a-4e15-8da0-c460e932813a" providerId="ADAL" clId="{7A218400-215A-4976-AF31-BA7A74752865}" dt="2024-02-26T18:46:56.020" v="70" actId="20577"/>
          <ac:spMkLst>
            <pc:docMk/>
            <pc:sldMk cId="4223418400" sldId="384"/>
            <ac:spMk id="25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7A218400-215A-4976-AF31-BA7A74752865}" dt="2024-02-26T19:01:40.863" v="194" actId="27918"/>
        <pc:sldMkLst>
          <pc:docMk/>
          <pc:sldMk cId="1450187889" sldId="427"/>
        </pc:sldMkLst>
        <pc:spChg chg="mod">
          <ac:chgData name="Claudia Ivette Ortíz Becerra" userId="835ec8fb-3a1a-4e15-8da0-c460e932813a" providerId="ADAL" clId="{7A218400-215A-4976-AF31-BA7A74752865}" dt="2024-02-26T18:59:45.792" v="165" actId="6549"/>
          <ac:spMkLst>
            <pc:docMk/>
            <pc:sldMk cId="1450187889" sldId="427"/>
            <ac:spMk id="13" creationId="{00000000-0000-0000-0000-000000000000}"/>
          </ac:spMkLst>
        </pc:spChg>
        <pc:spChg chg="mod">
          <ac:chgData name="Claudia Ivette Ortíz Becerra" userId="835ec8fb-3a1a-4e15-8da0-c460e932813a" providerId="ADAL" clId="{7A218400-215A-4976-AF31-BA7A74752865}" dt="2024-02-26T18:59:52.466" v="167" actId="20577"/>
          <ac:spMkLst>
            <pc:docMk/>
            <pc:sldMk cId="1450187889" sldId="427"/>
            <ac:spMk id="17" creationId="{9933AC4F-0A8D-4925-844F-4427AAF8497C}"/>
          </ac:spMkLst>
        </pc:spChg>
        <pc:spChg chg="mod">
          <ac:chgData name="Claudia Ivette Ortíz Becerra" userId="835ec8fb-3a1a-4e15-8da0-c460e932813a" providerId="ADAL" clId="{7A218400-215A-4976-AF31-BA7A74752865}" dt="2024-02-26T18:59:34.270" v="161" actId="20577"/>
          <ac:spMkLst>
            <pc:docMk/>
            <pc:sldMk cId="1450187889" sldId="427"/>
            <ac:spMk id="18" creationId="{00000000-0000-0000-0000-000000000000}"/>
          </ac:spMkLst>
        </pc:spChg>
        <pc:graphicFrameChg chg="mod">
          <ac:chgData name="Claudia Ivette Ortíz Becerra" userId="835ec8fb-3a1a-4e15-8da0-c460e932813a" providerId="ADAL" clId="{7A218400-215A-4976-AF31-BA7A74752865}" dt="2024-02-26T19:00:57.166" v="178"/>
          <ac:graphicFrameMkLst>
            <pc:docMk/>
            <pc:sldMk cId="1450187889" sldId="427"/>
            <ac:graphicFrameMk id="14" creationId="{6D064B9E-2064-4B5F-8563-B744EFC777D2}"/>
          </ac:graphicFrameMkLst>
        </pc:graphicFrameChg>
      </pc:sldChg>
      <pc:sldChg chg="modSp mod">
        <pc:chgData name="Claudia Ivette Ortíz Becerra" userId="835ec8fb-3a1a-4e15-8da0-c460e932813a" providerId="ADAL" clId="{7A218400-215A-4976-AF31-BA7A74752865}" dt="2024-02-26T18:52:48.610" v="108" actId="27918"/>
        <pc:sldMkLst>
          <pc:docMk/>
          <pc:sldMk cId="1958195791" sldId="431"/>
        </pc:sldMkLst>
        <pc:spChg chg="mod">
          <ac:chgData name="Claudia Ivette Ortíz Becerra" userId="835ec8fb-3a1a-4e15-8da0-c460e932813a" providerId="ADAL" clId="{7A218400-215A-4976-AF31-BA7A74752865}" dt="2024-02-26T18:50:26.802" v="85" actId="20577"/>
          <ac:spMkLst>
            <pc:docMk/>
            <pc:sldMk cId="1958195791" sldId="431"/>
            <ac:spMk id="13" creationId="{00000000-0000-0000-0000-000000000000}"/>
          </ac:spMkLst>
        </pc:spChg>
        <pc:spChg chg="mod">
          <ac:chgData name="Claudia Ivette Ortíz Becerra" userId="835ec8fb-3a1a-4e15-8da0-c460e932813a" providerId="ADAL" clId="{7A218400-215A-4976-AF31-BA7A74752865}" dt="2024-02-26T18:50:20.597" v="83" actId="20577"/>
          <ac:spMkLst>
            <pc:docMk/>
            <pc:sldMk cId="1958195791" sldId="431"/>
            <ac:spMk id="18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7A218400-215A-4976-AF31-BA7A74752865}" dt="2024-02-26T18:55:32.844" v="134" actId="27918"/>
        <pc:sldMkLst>
          <pc:docMk/>
          <pc:sldMk cId="707999756" sldId="435"/>
        </pc:sldMkLst>
        <pc:spChg chg="mod">
          <ac:chgData name="Claudia Ivette Ortíz Becerra" userId="835ec8fb-3a1a-4e15-8da0-c460e932813a" providerId="ADAL" clId="{7A218400-215A-4976-AF31-BA7A74752865}" dt="2024-02-26T18:53:44.693" v="112" actId="20577"/>
          <ac:spMkLst>
            <pc:docMk/>
            <pc:sldMk cId="707999756" sldId="435"/>
            <ac:spMk id="13" creationId="{00000000-0000-0000-0000-000000000000}"/>
          </ac:spMkLst>
        </pc:spChg>
        <pc:spChg chg="mod">
          <ac:chgData name="Claudia Ivette Ortíz Becerra" userId="835ec8fb-3a1a-4e15-8da0-c460e932813a" providerId="ADAL" clId="{7A218400-215A-4976-AF31-BA7A74752865}" dt="2024-02-26T18:53:39.525" v="110" actId="20577"/>
          <ac:spMkLst>
            <pc:docMk/>
            <pc:sldMk cId="707999756" sldId="435"/>
            <ac:spMk id="18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7A218400-215A-4976-AF31-BA7A74752865}" dt="2024-02-26T18:59:03.912" v="158" actId="27918"/>
        <pc:sldMkLst>
          <pc:docMk/>
          <pc:sldMk cId="392905232" sldId="437"/>
        </pc:sldMkLst>
        <pc:spChg chg="mod">
          <ac:chgData name="Claudia Ivette Ortíz Becerra" userId="835ec8fb-3a1a-4e15-8da0-c460e932813a" providerId="ADAL" clId="{7A218400-215A-4976-AF31-BA7A74752865}" dt="2024-02-26T18:57:25.530" v="136" actId="20577"/>
          <ac:spMkLst>
            <pc:docMk/>
            <pc:sldMk cId="392905232" sldId="437"/>
            <ac:spMk id="8" creationId="{D8D5B8C6-8276-4156-B709-9DA54AE954EF}"/>
          </ac:spMkLst>
        </pc:spChg>
      </pc:sldChg>
      <pc:sldChg chg="mod">
        <pc:chgData name="Claudia Ivette Ortíz Becerra" userId="835ec8fb-3a1a-4e15-8da0-c460e932813a" providerId="ADAL" clId="{7A218400-215A-4976-AF31-BA7A74752865}" dt="2024-02-26T18:44:03.879" v="52" actId="27918"/>
        <pc:sldMkLst>
          <pc:docMk/>
          <pc:sldMk cId="373561571" sldId="438"/>
        </pc:sldMkLst>
      </pc:sldChg>
    </pc:docChg>
  </pc:docChgLst>
  <pc:docChgLst>
    <pc:chgData name="Claudia Ivette Ortíz Becerra" userId="835ec8fb-3a1a-4e15-8da0-c460e932813a" providerId="ADAL" clId="{6D3C9F50-40A9-4689-BA67-7F88821A05F6}"/>
    <pc:docChg chg="modSld">
      <pc:chgData name="Claudia Ivette Ortíz Becerra" userId="835ec8fb-3a1a-4e15-8da0-c460e932813a" providerId="ADAL" clId="{6D3C9F50-40A9-4689-BA67-7F88821A05F6}" dt="2024-03-21T23:05:42.295" v="189" actId="27918"/>
      <pc:docMkLst>
        <pc:docMk/>
      </pc:docMkLst>
      <pc:sldChg chg="modSp mod">
        <pc:chgData name="Claudia Ivette Ortíz Becerra" userId="835ec8fb-3a1a-4e15-8da0-c460e932813a" providerId="ADAL" clId="{6D3C9F50-40A9-4689-BA67-7F88821A05F6}" dt="2024-03-21T20:23:08.674" v="15" actId="27918"/>
        <pc:sldMkLst>
          <pc:docMk/>
          <pc:sldMk cId="2799741149" sldId="343"/>
        </pc:sldMkLst>
        <pc:spChg chg="mod">
          <ac:chgData name="Claudia Ivette Ortíz Becerra" userId="835ec8fb-3a1a-4e15-8da0-c460e932813a" providerId="ADAL" clId="{6D3C9F50-40A9-4689-BA67-7F88821A05F6}" dt="2024-03-21T20:20:16.214" v="3" actId="20577"/>
          <ac:spMkLst>
            <pc:docMk/>
            <pc:sldMk cId="2799741149" sldId="343"/>
            <ac:spMk id="3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6D3C9F50-40A9-4689-BA67-7F88821A05F6}" dt="2024-03-21T20:17:53.233" v="1" actId="20577"/>
        <pc:sldMkLst>
          <pc:docMk/>
          <pc:sldMk cId="3210693450" sldId="381"/>
        </pc:sldMkLst>
        <pc:spChg chg="mod">
          <ac:chgData name="Claudia Ivette Ortíz Becerra" userId="835ec8fb-3a1a-4e15-8da0-c460e932813a" providerId="ADAL" clId="{6D3C9F50-40A9-4689-BA67-7F88821A05F6}" dt="2024-03-21T20:17:53.233" v="1" actId="20577"/>
          <ac:spMkLst>
            <pc:docMk/>
            <pc:sldMk cId="3210693450" sldId="381"/>
            <ac:spMk id="4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6D3C9F50-40A9-4689-BA67-7F88821A05F6}" dt="2024-03-21T22:47:59.734" v="58" actId="27918"/>
        <pc:sldMkLst>
          <pc:docMk/>
          <pc:sldMk cId="1277502920" sldId="383"/>
        </pc:sldMkLst>
        <pc:spChg chg="mod">
          <ac:chgData name="Claudia Ivette Ortíz Becerra" userId="835ec8fb-3a1a-4e15-8da0-c460e932813a" providerId="ADAL" clId="{6D3C9F50-40A9-4689-BA67-7F88821A05F6}" dt="2024-03-21T22:45:23.417" v="42" actId="20577"/>
          <ac:spMkLst>
            <pc:docMk/>
            <pc:sldMk cId="1277502920" sldId="383"/>
            <ac:spMk id="24" creationId="{00000000-0000-0000-0000-000000000000}"/>
          </ac:spMkLst>
        </pc:spChg>
        <pc:spChg chg="mod">
          <ac:chgData name="Claudia Ivette Ortíz Becerra" userId="835ec8fb-3a1a-4e15-8da0-c460e932813a" providerId="ADAL" clId="{6D3C9F50-40A9-4689-BA67-7F88821A05F6}" dt="2024-03-21T22:45:31.050" v="46" actId="20577"/>
          <ac:spMkLst>
            <pc:docMk/>
            <pc:sldMk cId="1277502920" sldId="383"/>
            <ac:spMk id="25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6D3C9F50-40A9-4689-BA67-7F88821A05F6}" dt="2024-03-21T22:49:10.968" v="75" actId="27918"/>
        <pc:sldMkLst>
          <pc:docMk/>
          <pc:sldMk cId="4223418400" sldId="384"/>
        </pc:sldMkLst>
        <pc:spChg chg="mod">
          <ac:chgData name="Claudia Ivette Ortíz Becerra" userId="835ec8fb-3a1a-4e15-8da0-c460e932813a" providerId="ADAL" clId="{6D3C9F50-40A9-4689-BA67-7F88821A05F6}" dt="2024-03-21T22:48:19.986" v="60" actId="20577"/>
          <ac:spMkLst>
            <pc:docMk/>
            <pc:sldMk cId="4223418400" sldId="384"/>
            <ac:spMk id="24" creationId="{00000000-0000-0000-0000-000000000000}"/>
          </ac:spMkLst>
        </pc:spChg>
        <pc:spChg chg="mod">
          <ac:chgData name="Claudia Ivette Ortíz Becerra" userId="835ec8fb-3a1a-4e15-8da0-c460e932813a" providerId="ADAL" clId="{6D3C9F50-40A9-4689-BA67-7F88821A05F6}" dt="2024-03-21T22:48:24.571" v="64" actId="20577"/>
          <ac:spMkLst>
            <pc:docMk/>
            <pc:sldMk cId="4223418400" sldId="384"/>
            <ac:spMk id="25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6D3C9F50-40A9-4689-BA67-7F88821A05F6}" dt="2024-03-21T23:05:42.295" v="189" actId="27918"/>
        <pc:sldMkLst>
          <pc:docMk/>
          <pc:sldMk cId="1450187889" sldId="427"/>
        </pc:sldMkLst>
        <pc:spChg chg="mod">
          <ac:chgData name="Claudia Ivette Ortíz Becerra" userId="835ec8fb-3a1a-4e15-8da0-c460e932813a" providerId="ADAL" clId="{6D3C9F50-40A9-4689-BA67-7F88821A05F6}" dt="2024-03-21T23:04:09.278" v="167" actId="20577"/>
          <ac:spMkLst>
            <pc:docMk/>
            <pc:sldMk cId="1450187889" sldId="427"/>
            <ac:spMk id="13" creationId="{00000000-0000-0000-0000-000000000000}"/>
          </ac:spMkLst>
        </pc:spChg>
        <pc:spChg chg="mod">
          <ac:chgData name="Claudia Ivette Ortíz Becerra" userId="835ec8fb-3a1a-4e15-8da0-c460e932813a" providerId="ADAL" clId="{6D3C9F50-40A9-4689-BA67-7F88821A05F6}" dt="2024-03-21T23:04:13.252" v="169" actId="20577"/>
          <ac:spMkLst>
            <pc:docMk/>
            <pc:sldMk cId="1450187889" sldId="427"/>
            <ac:spMk id="17" creationId="{9933AC4F-0A8D-4925-844F-4427AAF8497C}"/>
          </ac:spMkLst>
        </pc:spChg>
        <pc:spChg chg="mod">
          <ac:chgData name="Claudia Ivette Ortíz Becerra" userId="835ec8fb-3a1a-4e15-8da0-c460e932813a" providerId="ADAL" clId="{6D3C9F50-40A9-4689-BA67-7F88821A05F6}" dt="2024-03-21T23:04:04.725" v="165" actId="20577"/>
          <ac:spMkLst>
            <pc:docMk/>
            <pc:sldMk cId="1450187889" sldId="427"/>
            <ac:spMk id="18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6D3C9F50-40A9-4689-BA67-7F88821A05F6}" dt="2024-03-21T22:53:51.551" v="99" actId="27918"/>
        <pc:sldMkLst>
          <pc:docMk/>
          <pc:sldMk cId="1958195791" sldId="431"/>
        </pc:sldMkLst>
        <pc:spChg chg="mod">
          <ac:chgData name="Claudia Ivette Ortíz Becerra" userId="835ec8fb-3a1a-4e15-8da0-c460e932813a" providerId="ADAL" clId="{6D3C9F50-40A9-4689-BA67-7F88821A05F6}" dt="2024-03-21T22:52:14.893" v="79" actId="20577"/>
          <ac:spMkLst>
            <pc:docMk/>
            <pc:sldMk cId="1958195791" sldId="431"/>
            <ac:spMk id="13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6D3C9F50-40A9-4689-BA67-7F88821A05F6}" dt="2024-03-21T22:56:58.231" v="134" actId="27918"/>
        <pc:sldMkLst>
          <pc:docMk/>
          <pc:sldMk cId="707999756" sldId="435"/>
        </pc:sldMkLst>
        <pc:spChg chg="mod">
          <ac:chgData name="Claudia Ivette Ortíz Becerra" userId="835ec8fb-3a1a-4e15-8da0-c460e932813a" providerId="ADAL" clId="{6D3C9F50-40A9-4689-BA67-7F88821A05F6}" dt="2024-03-21T22:54:29.703" v="103" actId="20577"/>
          <ac:spMkLst>
            <pc:docMk/>
            <pc:sldMk cId="707999756" sldId="435"/>
            <ac:spMk id="13" creationId="{00000000-0000-0000-0000-000000000000}"/>
          </ac:spMkLst>
        </pc:spChg>
        <pc:spChg chg="mod">
          <ac:chgData name="Claudia Ivette Ortíz Becerra" userId="835ec8fb-3a1a-4e15-8da0-c460e932813a" providerId="ADAL" clId="{6D3C9F50-40A9-4689-BA67-7F88821A05F6}" dt="2024-03-21T22:54:22.430" v="101" actId="20577"/>
          <ac:spMkLst>
            <pc:docMk/>
            <pc:sldMk cId="707999756" sldId="435"/>
            <ac:spMk id="18" creationId="{00000000-0000-0000-0000-000000000000}"/>
          </ac:spMkLst>
        </pc:spChg>
        <pc:graphicFrameChg chg="mod">
          <ac:chgData name="Claudia Ivette Ortíz Becerra" userId="835ec8fb-3a1a-4e15-8da0-c460e932813a" providerId="ADAL" clId="{6D3C9F50-40A9-4689-BA67-7F88821A05F6}" dt="2024-03-21T22:55:46.664" v="118"/>
          <ac:graphicFrameMkLst>
            <pc:docMk/>
            <pc:sldMk cId="707999756" sldId="435"/>
            <ac:graphicFrameMk id="12" creationId="{00000000-0000-0000-0000-000000000000}"/>
          </ac:graphicFrameMkLst>
        </pc:graphicFrameChg>
      </pc:sldChg>
      <pc:sldChg chg="modSp mod">
        <pc:chgData name="Claudia Ivette Ortíz Becerra" userId="835ec8fb-3a1a-4e15-8da0-c460e932813a" providerId="ADAL" clId="{6D3C9F50-40A9-4689-BA67-7F88821A05F6}" dt="2024-03-21T23:00:36.257" v="163" actId="27918"/>
        <pc:sldMkLst>
          <pc:docMk/>
          <pc:sldMk cId="392905232" sldId="437"/>
        </pc:sldMkLst>
        <pc:spChg chg="mod">
          <ac:chgData name="Claudia Ivette Ortíz Becerra" userId="835ec8fb-3a1a-4e15-8da0-c460e932813a" providerId="ADAL" clId="{6D3C9F50-40A9-4689-BA67-7F88821A05F6}" dt="2024-03-21T22:58:00.414" v="139" actId="20577"/>
          <ac:spMkLst>
            <pc:docMk/>
            <pc:sldMk cId="392905232" sldId="437"/>
            <ac:spMk id="8" creationId="{D8D5B8C6-8276-4156-B709-9DA54AE954EF}"/>
          </ac:spMkLst>
        </pc:spChg>
      </pc:sldChg>
      <pc:sldChg chg="mod">
        <pc:chgData name="Claudia Ivette Ortíz Becerra" userId="835ec8fb-3a1a-4e15-8da0-c460e932813a" providerId="ADAL" clId="{6D3C9F50-40A9-4689-BA67-7F88821A05F6}" dt="2024-03-21T22:44:56.107" v="40" actId="27918"/>
        <pc:sldMkLst>
          <pc:docMk/>
          <pc:sldMk cId="373561571" sldId="438"/>
        </pc:sldMkLst>
      </pc:sldChg>
    </pc:docChg>
  </pc:docChgLst>
  <pc:docChgLst>
    <pc:chgData name="Claudia Ivette Ortíz Becerra" userId="835ec8fb-3a1a-4e15-8da0-c460e932813a" providerId="ADAL" clId="{6ED3C511-8DF9-469B-A59E-467EFEBDE7B1}"/>
    <pc:docChg chg="modSld">
      <pc:chgData name="Claudia Ivette Ortíz Becerra" userId="835ec8fb-3a1a-4e15-8da0-c460e932813a" providerId="ADAL" clId="{6ED3C511-8DF9-469B-A59E-467EFEBDE7B1}" dt="2024-04-15T17:24:49.705" v="189" actId="27918"/>
      <pc:docMkLst>
        <pc:docMk/>
      </pc:docMkLst>
      <pc:sldChg chg="modSp mod">
        <pc:chgData name="Claudia Ivette Ortíz Becerra" userId="835ec8fb-3a1a-4e15-8da0-c460e932813a" providerId="ADAL" clId="{6ED3C511-8DF9-469B-A59E-467EFEBDE7B1}" dt="2024-04-15T16:49:10.715" v="16" actId="27918"/>
        <pc:sldMkLst>
          <pc:docMk/>
          <pc:sldMk cId="2799741149" sldId="343"/>
        </pc:sldMkLst>
        <pc:spChg chg="mod">
          <ac:chgData name="Claudia Ivette Ortíz Becerra" userId="835ec8fb-3a1a-4e15-8da0-c460e932813a" providerId="ADAL" clId="{6ED3C511-8DF9-469B-A59E-467EFEBDE7B1}" dt="2024-04-15T16:47:21.376" v="5" actId="20577"/>
          <ac:spMkLst>
            <pc:docMk/>
            <pc:sldMk cId="2799741149" sldId="343"/>
            <ac:spMk id="3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6ED3C511-8DF9-469B-A59E-467EFEBDE7B1}" dt="2024-04-15T16:44:57.513" v="1" actId="20577"/>
        <pc:sldMkLst>
          <pc:docMk/>
          <pc:sldMk cId="3210693450" sldId="381"/>
        </pc:sldMkLst>
        <pc:spChg chg="mod">
          <ac:chgData name="Claudia Ivette Ortíz Becerra" userId="835ec8fb-3a1a-4e15-8da0-c460e932813a" providerId="ADAL" clId="{6ED3C511-8DF9-469B-A59E-467EFEBDE7B1}" dt="2024-04-15T16:44:57.513" v="1" actId="20577"/>
          <ac:spMkLst>
            <pc:docMk/>
            <pc:sldMk cId="3210693450" sldId="381"/>
            <ac:spMk id="4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6ED3C511-8DF9-469B-A59E-467EFEBDE7B1}" dt="2024-04-15T16:58:01.550" v="60" actId="27918"/>
        <pc:sldMkLst>
          <pc:docMk/>
          <pc:sldMk cId="1277502920" sldId="383"/>
        </pc:sldMkLst>
        <pc:spChg chg="mod">
          <ac:chgData name="Claudia Ivette Ortíz Becerra" userId="835ec8fb-3a1a-4e15-8da0-c460e932813a" providerId="ADAL" clId="{6ED3C511-8DF9-469B-A59E-467EFEBDE7B1}" dt="2024-04-15T16:54:08.366" v="45" actId="20577"/>
          <ac:spMkLst>
            <pc:docMk/>
            <pc:sldMk cId="1277502920" sldId="383"/>
            <ac:spMk id="24" creationId="{00000000-0000-0000-0000-000000000000}"/>
          </ac:spMkLst>
        </pc:spChg>
        <pc:spChg chg="mod">
          <ac:chgData name="Claudia Ivette Ortíz Becerra" userId="835ec8fb-3a1a-4e15-8da0-c460e932813a" providerId="ADAL" clId="{6ED3C511-8DF9-469B-A59E-467EFEBDE7B1}" dt="2024-04-15T16:54:14.595" v="49" actId="20577"/>
          <ac:spMkLst>
            <pc:docMk/>
            <pc:sldMk cId="1277502920" sldId="383"/>
            <ac:spMk id="25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6ED3C511-8DF9-469B-A59E-467EFEBDE7B1}" dt="2024-04-15T16:59:29.486" v="74" actId="27918"/>
        <pc:sldMkLst>
          <pc:docMk/>
          <pc:sldMk cId="4223418400" sldId="384"/>
        </pc:sldMkLst>
        <pc:spChg chg="mod">
          <ac:chgData name="Claudia Ivette Ortíz Becerra" userId="835ec8fb-3a1a-4e15-8da0-c460e932813a" providerId="ADAL" clId="{6ED3C511-8DF9-469B-A59E-467EFEBDE7B1}" dt="2024-04-15T16:58:21.834" v="62" actId="20577"/>
          <ac:spMkLst>
            <pc:docMk/>
            <pc:sldMk cId="4223418400" sldId="384"/>
            <ac:spMk id="24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6ED3C511-8DF9-469B-A59E-467EFEBDE7B1}" dt="2024-04-15T17:24:49.705" v="189" actId="27918"/>
        <pc:sldMkLst>
          <pc:docMk/>
          <pc:sldMk cId="1450187889" sldId="427"/>
        </pc:sldMkLst>
        <pc:spChg chg="mod">
          <ac:chgData name="Claudia Ivette Ortíz Becerra" userId="835ec8fb-3a1a-4e15-8da0-c460e932813a" providerId="ADAL" clId="{6ED3C511-8DF9-469B-A59E-467EFEBDE7B1}" dt="2024-04-15T17:22:47.930" v="168" actId="20577"/>
          <ac:spMkLst>
            <pc:docMk/>
            <pc:sldMk cId="1450187889" sldId="427"/>
            <ac:spMk id="13" creationId="{00000000-0000-0000-0000-000000000000}"/>
          </ac:spMkLst>
        </pc:spChg>
        <pc:spChg chg="mod">
          <ac:chgData name="Claudia Ivette Ortíz Becerra" userId="835ec8fb-3a1a-4e15-8da0-c460e932813a" providerId="ADAL" clId="{6ED3C511-8DF9-469B-A59E-467EFEBDE7B1}" dt="2024-04-15T17:22:52.057" v="170" actId="20577"/>
          <ac:spMkLst>
            <pc:docMk/>
            <pc:sldMk cId="1450187889" sldId="427"/>
            <ac:spMk id="17" creationId="{9933AC4F-0A8D-4925-844F-4427AAF8497C}"/>
          </ac:spMkLst>
        </pc:spChg>
        <pc:spChg chg="mod">
          <ac:chgData name="Claudia Ivette Ortíz Becerra" userId="835ec8fb-3a1a-4e15-8da0-c460e932813a" providerId="ADAL" clId="{6ED3C511-8DF9-469B-A59E-467EFEBDE7B1}" dt="2024-04-15T17:22:41.880" v="166" actId="20577"/>
          <ac:spMkLst>
            <pc:docMk/>
            <pc:sldMk cId="1450187889" sldId="427"/>
            <ac:spMk id="18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6ED3C511-8DF9-469B-A59E-467EFEBDE7B1}" dt="2024-04-15T17:06:59.955" v="105" actId="27918"/>
        <pc:sldMkLst>
          <pc:docMk/>
          <pc:sldMk cId="1958195791" sldId="431"/>
        </pc:sldMkLst>
        <pc:spChg chg="mod">
          <ac:chgData name="Claudia Ivette Ortíz Becerra" userId="835ec8fb-3a1a-4e15-8da0-c460e932813a" providerId="ADAL" clId="{6ED3C511-8DF9-469B-A59E-467EFEBDE7B1}" dt="2024-04-15T17:01:07.289" v="78" actId="20577"/>
          <ac:spMkLst>
            <pc:docMk/>
            <pc:sldMk cId="1958195791" sldId="431"/>
            <ac:spMk id="13" creationId="{00000000-0000-0000-0000-000000000000}"/>
          </ac:spMkLst>
        </pc:spChg>
        <pc:spChg chg="mod">
          <ac:chgData name="Claudia Ivette Ortíz Becerra" userId="835ec8fb-3a1a-4e15-8da0-c460e932813a" providerId="ADAL" clId="{6ED3C511-8DF9-469B-A59E-467EFEBDE7B1}" dt="2024-04-15T17:00:59.079" v="76" actId="20577"/>
          <ac:spMkLst>
            <pc:docMk/>
            <pc:sldMk cId="1958195791" sldId="431"/>
            <ac:spMk id="18" creationId="{00000000-0000-0000-0000-000000000000}"/>
          </ac:spMkLst>
        </pc:spChg>
        <pc:graphicFrameChg chg="mod">
          <ac:chgData name="Claudia Ivette Ortíz Becerra" userId="835ec8fb-3a1a-4e15-8da0-c460e932813a" providerId="ADAL" clId="{6ED3C511-8DF9-469B-A59E-467EFEBDE7B1}" dt="2024-04-15T17:02:26.350" v="90"/>
          <ac:graphicFrameMkLst>
            <pc:docMk/>
            <pc:sldMk cId="1958195791" sldId="431"/>
            <ac:graphicFrameMk id="11" creationId="{00000000-0000-0000-0000-000000000000}"/>
          </ac:graphicFrameMkLst>
        </pc:graphicFrameChg>
      </pc:sldChg>
      <pc:sldChg chg="modSp mod">
        <pc:chgData name="Claudia Ivette Ortíz Becerra" userId="835ec8fb-3a1a-4e15-8da0-c460e932813a" providerId="ADAL" clId="{6ED3C511-8DF9-469B-A59E-467EFEBDE7B1}" dt="2024-04-15T17:10:48.438" v="140" actId="27918"/>
        <pc:sldMkLst>
          <pc:docMk/>
          <pc:sldMk cId="707999756" sldId="435"/>
        </pc:sldMkLst>
        <pc:spChg chg="mod">
          <ac:chgData name="Claudia Ivette Ortíz Becerra" userId="835ec8fb-3a1a-4e15-8da0-c460e932813a" providerId="ADAL" clId="{6ED3C511-8DF9-469B-A59E-467EFEBDE7B1}" dt="2024-04-15T17:08:02.473" v="112" actId="20577"/>
          <ac:spMkLst>
            <pc:docMk/>
            <pc:sldMk cId="707999756" sldId="435"/>
            <ac:spMk id="13" creationId="{00000000-0000-0000-0000-000000000000}"/>
          </ac:spMkLst>
        </pc:spChg>
        <pc:spChg chg="mod">
          <ac:chgData name="Claudia Ivette Ortíz Becerra" userId="835ec8fb-3a1a-4e15-8da0-c460e932813a" providerId="ADAL" clId="{6ED3C511-8DF9-469B-A59E-467EFEBDE7B1}" dt="2024-04-15T17:07:53.257" v="108" actId="20577"/>
          <ac:spMkLst>
            <pc:docMk/>
            <pc:sldMk cId="707999756" sldId="435"/>
            <ac:spMk id="18" creationId="{00000000-0000-0000-0000-000000000000}"/>
          </ac:spMkLst>
        </pc:spChg>
      </pc:sldChg>
      <pc:sldChg chg="modSp mod">
        <pc:chgData name="Claudia Ivette Ortíz Becerra" userId="835ec8fb-3a1a-4e15-8da0-c460e932813a" providerId="ADAL" clId="{6ED3C511-8DF9-469B-A59E-467EFEBDE7B1}" dt="2024-04-15T17:18:05.487" v="164" actId="27918"/>
        <pc:sldMkLst>
          <pc:docMk/>
          <pc:sldMk cId="392905232" sldId="437"/>
        </pc:sldMkLst>
        <pc:spChg chg="mod">
          <ac:chgData name="Claudia Ivette Ortíz Becerra" userId="835ec8fb-3a1a-4e15-8da0-c460e932813a" providerId="ADAL" clId="{6ED3C511-8DF9-469B-A59E-467EFEBDE7B1}" dt="2024-04-15T17:12:19.143" v="144" actId="20577"/>
          <ac:spMkLst>
            <pc:docMk/>
            <pc:sldMk cId="392905232" sldId="437"/>
            <ac:spMk id="8" creationId="{D8D5B8C6-8276-4156-B709-9DA54AE954EF}"/>
          </ac:spMkLst>
        </pc:spChg>
      </pc:sldChg>
      <pc:sldChg chg="modSp mod">
        <pc:chgData name="Claudia Ivette Ortíz Becerra" userId="835ec8fb-3a1a-4e15-8da0-c460e932813a" providerId="ADAL" clId="{6ED3C511-8DF9-469B-A59E-467EFEBDE7B1}" dt="2024-04-15T16:53:53.291" v="41"/>
        <pc:sldMkLst>
          <pc:docMk/>
          <pc:sldMk cId="373561571" sldId="438"/>
        </pc:sldMkLst>
        <pc:graphicFrameChg chg="mod">
          <ac:chgData name="Claudia Ivette Ortíz Becerra" userId="835ec8fb-3a1a-4e15-8da0-c460e932813a" providerId="ADAL" clId="{6ED3C511-8DF9-469B-A59E-467EFEBDE7B1}" dt="2024-04-15T16:53:53.291" v="41"/>
          <ac:graphicFrameMkLst>
            <pc:docMk/>
            <pc:sldMk cId="373561571" sldId="438"/>
            <ac:graphicFrameMk id="20" creationId="{9937907D-3579-D806-9F98-C9FA3E64C029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69374806624952"/>
          <c:y val="0.11660489698413422"/>
          <c:w val="0.70811513591810415"/>
          <c:h val="0.81235230715313778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Recurso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0332-494A-B70D-759AADA98C98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332-494A-B70D-759AADA98C98}"/>
              </c:ext>
            </c:extLst>
          </c:dPt>
          <c:dLbls>
            <c:dLbl>
              <c:idx val="0"/>
              <c:layout>
                <c:manualLayout>
                  <c:x val="-0.12434061918714366"/>
                  <c:y val="-0.10821010227480898"/>
                </c:manualLayout>
              </c:layout>
              <c:tx>
                <c:rich>
                  <a:bodyPr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sz="1200"/>
                    </a:pPr>
                    <a:fld id="{21C182E5-1696-440F-ADB5-5EE80F08AE51}" type="CATEGORYNAME">
                      <a:rPr lang="es-MX"/>
                      <a:pPr algn="ctr">
                        <a:defRPr sz="1200"/>
                      </a:pPr>
                      <a:t>[NOMBRE DE CATEGORÍA]</a:t>
                    </a:fld>
                    <a:r>
                      <a:rPr lang="es-MX" baseline="0" dirty="0"/>
                      <a:t>, </a:t>
                    </a:r>
                    <a:fld id="{E91084C7-5F8D-4021-A81C-C79C382C1913}" type="VALUE">
                      <a:rPr lang="es-MX" baseline="0"/>
                      <a:pPr algn="ctr">
                        <a:defRPr sz="1200"/>
                      </a:pPr>
                      <a:t>[VALOR]</a:t>
                    </a:fld>
                    <a:r>
                      <a:rPr lang="es-MX" baseline="0" dirty="0"/>
                      <a:t>, </a:t>
                    </a:r>
                  </a:p>
                  <a:p>
                    <a:pPr algn="ctr">
                      <a:defRPr sz="1200"/>
                    </a:pPr>
                    <a:fld id="{4B2B325D-D3A1-4DEB-947C-5A311435DD7C}" type="PERCENTAGE">
                      <a:rPr lang="es-MX" baseline="0" smtClean="0"/>
                      <a:pPr algn="ctr">
                        <a:defRPr sz="1200"/>
                      </a:pPr>
                      <a:t>[PORCENTAJE]</a:t>
                    </a:fld>
                    <a:endParaRPr lang="es-MX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370693538932905"/>
                      <c:h val="0.315944694963750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332-494A-B70D-759AADA98C98}"/>
                </c:ext>
              </c:extLst>
            </c:dLbl>
            <c:dLbl>
              <c:idx val="1"/>
              <c:layout>
                <c:manualLayout>
                  <c:x val="7.8679481263313922E-2"/>
                  <c:y val="0.221624194731344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182384991809597"/>
                      <c:h val="0.2210620678242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332-494A-B70D-759AADA98C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Acceso a la Información</c:v>
                </c:pt>
                <c:pt idx="1">
                  <c:v>Protección de datos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324</c:v>
                </c:pt>
                <c:pt idx="1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332-494A-B70D-759AADA98C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48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199121543693758"/>
          <c:y val="3.4134035169447446E-3"/>
          <c:w val="0.44503840415866269"/>
          <c:h val="0.929991448132157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Acceso/Forma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55B-4707-9977-44543000F09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55B-4707-9977-44543000F09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55B-4707-9977-44543000F090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55B-4707-9977-44543000F0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Norma Julieta del Rio Venegas</c:v>
                </c:pt>
                <c:pt idx="1">
                  <c:v>Josefina Román Vergara</c:v>
                </c:pt>
                <c:pt idx="2">
                  <c:v>Adrián Alcalá Méndez</c:v>
                </c:pt>
                <c:pt idx="3">
                  <c:v>Blanca Lilia Ibarra Cadena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9</c:v>
                </c:pt>
                <c:pt idx="1">
                  <c:v>12</c:v>
                </c:pt>
                <c:pt idx="2">
                  <c:v>9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5B-4707-9977-44543000F0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72575200"/>
        <c:axId val="-1956686752"/>
      </c:barChart>
      <c:catAx>
        <c:axId val="-17725752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0" spc="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s-MX"/>
          </a:p>
        </c:txPr>
        <c:crossAx val="-1956686752"/>
        <c:crossesAt val="0"/>
        <c:auto val="1"/>
        <c:lblAlgn val="ctr"/>
        <c:lblOffset val="100"/>
        <c:noMultiLvlLbl val="0"/>
      </c:catAx>
      <c:valAx>
        <c:axId val="-1956686752"/>
        <c:scaling>
          <c:orientation val="minMax"/>
          <c:max val="5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-1772575200"/>
        <c:crosses val="autoZero"/>
        <c:crossBetween val="between"/>
        <c:majorUnit val="50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044647031120309"/>
          <c:y val="3.1912373594927754E-2"/>
          <c:w val="0.43738101453888495"/>
          <c:h val="0.861648418255243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Datos/Fondo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D37-4486-A7AA-86E6BCC4E62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D37-4486-A7AA-86E6BCC4E62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D37-4486-A7AA-86E6BCC4E62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D37-4486-A7AA-86E6BCC4E6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Norma Julieta del Río Venegas</c:v>
                </c:pt>
                <c:pt idx="1">
                  <c:v>Josefina Roman Vergara</c:v>
                </c:pt>
                <c:pt idx="2">
                  <c:v>Adrián Alcalá Méndez</c:v>
                </c:pt>
                <c:pt idx="3">
                  <c:v>Blanca Lilia Ibarra Cadena 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20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37-4486-A7AA-86E6BCC4E6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56689472"/>
        <c:axId val="-1633319184"/>
      </c:barChart>
      <c:catAx>
        <c:axId val="-195668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0" spc="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s-MX"/>
          </a:p>
        </c:txPr>
        <c:crossAx val="-1633319184"/>
        <c:crosses val="autoZero"/>
        <c:auto val="1"/>
        <c:lblAlgn val="ctr"/>
        <c:lblOffset val="100"/>
        <c:noMultiLvlLbl val="0"/>
      </c:catAx>
      <c:valAx>
        <c:axId val="-1633319184"/>
        <c:scaling>
          <c:orientation val="minMax"/>
          <c:max val="3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-1956689472"/>
        <c:crosses val="autoZero"/>
        <c:crossBetween val="between"/>
        <c:majorUnit val="20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707303698012933"/>
          <c:y val="5.40975173524239E-2"/>
          <c:w val="0.47316462125189179"/>
          <c:h val="0.907433687417826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Datos/Forma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D8F-4280-98AE-C2764CE24E1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D8F-4280-98AE-C2764CE24E1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D8F-4280-98AE-C2764CE24E1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D8F-4280-98AE-C2764CE24E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Norma Julieta del Rio Venegas</c:v>
                </c:pt>
                <c:pt idx="1">
                  <c:v>Josefina Román Vergara</c:v>
                </c:pt>
                <c:pt idx="2">
                  <c:v>Adrián Alcalá Méndez</c:v>
                </c:pt>
                <c:pt idx="3">
                  <c:v>Blanca Lilia Ibarra Cadena 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3</c:v>
                </c:pt>
                <c:pt idx="1">
                  <c:v>9</c:v>
                </c:pt>
                <c:pt idx="2">
                  <c:v>6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8F-4280-98AE-C2764CE24E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633320272"/>
        <c:axId val="-1633325168"/>
      </c:barChart>
      <c:catAx>
        <c:axId val="-16333202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0" spc="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s-MX"/>
          </a:p>
        </c:txPr>
        <c:crossAx val="-1633325168"/>
        <c:crosses val="autoZero"/>
        <c:auto val="1"/>
        <c:lblAlgn val="ctr"/>
        <c:lblOffset val="100"/>
        <c:noMultiLvlLbl val="0"/>
      </c:catAx>
      <c:valAx>
        <c:axId val="-1633325168"/>
        <c:scaling>
          <c:orientation val="minMax"/>
          <c:max val="22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-1633320272"/>
        <c:crosses val="autoZero"/>
        <c:crossBetween val="between"/>
        <c:majorUnit val="20"/>
      </c:valAx>
      <c:spPr>
        <a:noFill/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196397889981431"/>
          <c:y val="0.13198123548943502"/>
          <c:w val="0.3964871604100117"/>
          <c:h val="0.7360375290211299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Recurso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971F-4D31-8725-F7FBEE208B6C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971F-4D31-8725-F7FBEE208B6C}"/>
              </c:ext>
            </c:extLst>
          </c:dPt>
          <c:dLbls>
            <c:dLbl>
              <c:idx val="0"/>
              <c:layout>
                <c:manualLayout>
                  <c:x val="-8.704241872492785E-2"/>
                  <c:y val="-0.13509174357556236"/>
                </c:manualLayout>
              </c:layout>
              <c:spPr/>
              <c:txPr>
                <a:bodyPr/>
                <a:lstStyle/>
                <a:p>
                  <a:pPr>
                    <a:defRPr sz="1200"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1F-4D31-8725-F7FBEE208B6C}"/>
                </c:ext>
              </c:extLst>
            </c:dLbl>
            <c:dLbl>
              <c:idx val="1"/>
              <c:layout>
                <c:manualLayout>
                  <c:x val="0.127345123710006"/>
                  <c:y val="0.10221555313726621"/>
                </c:manualLayout>
              </c:layout>
              <c:spPr/>
              <c:txPr>
                <a:bodyPr/>
                <a:lstStyle/>
                <a:p>
                  <a:pPr>
                    <a:defRPr sz="1200"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1F-4D31-8725-F7FBEE208B6C}"/>
                </c:ext>
              </c:extLst>
            </c:dLbl>
            <c:dLbl>
              <c:idx val="2"/>
              <c:layout>
                <c:manualLayout>
                  <c:x val="0.1458007810191006"/>
                  <c:y val="-0.12946983540444379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defRPr>
                    </a:pPr>
                    <a:r>
                      <a:rPr lang="es-MX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VFR
2
1%</a:t>
                    </a:r>
                    <a:endParaRPr lang="es-MX" sz="12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71F-4D31-8725-F7FBEE208B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Fondo</c:v>
                </c:pt>
                <c:pt idx="1">
                  <c:v>Forma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77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1F-4D31-8725-F7FBEE208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38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162174921609738"/>
          <c:y val="8.9193257520365013E-2"/>
          <c:w val="0.52630002504086926"/>
          <c:h val="0.784565508662982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Acceso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4AFC-4DFC-B31C-555F63115C2F}"/>
              </c:ext>
            </c:extLst>
          </c:dPt>
          <c:dPt>
            <c:idx val="1"/>
            <c:invertIfNegative val="0"/>
            <c:bubble3D val="0"/>
            <c:spPr>
              <a:solidFill>
                <a:srgbClr val="B3A8C4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4AFC-4DFC-B31C-555F63115C2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AFC-4DFC-B31C-555F63115C2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AFC-4DFC-B31C-555F63115C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Desechar</c:v>
                </c:pt>
                <c:pt idx="1">
                  <c:v>Sobreseer</c:v>
                </c:pt>
                <c:pt idx="2">
                  <c:v>Revocar</c:v>
                </c:pt>
                <c:pt idx="3">
                  <c:v>Ordenar</c:v>
                </c:pt>
                <c:pt idx="4">
                  <c:v>Modificar</c:v>
                </c:pt>
                <c:pt idx="5">
                  <c:v>Confirmar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0</c:v>
                </c:pt>
                <c:pt idx="1">
                  <c:v>7</c:v>
                </c:pt>
                <c:pt idx="2">
                  <c:v>23</c:v>
                </c:pt>
                <c:pt idx="3">
                  <c:v>1</c:v>
                </c:pt>
                <c:pt idx="4">
                  <c:v>42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FC-4DFC-B31C-555F63115C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36164304"/>
        <c:axId val="-1536167024"/>
      </c:barChart>
      <c:catAx>
        <c:axId val="-15361643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s-MX"/>
          </a:p>
        </c:txPr>
        <c:crossAx val="-1536167024"/>
        <c:crosses val="autoZero"/>
        <c:auto val="1"/>
        <c:lblAlgn val="ctr"/>
        <c:lblOffset val="100"/>
        <c:noMultiLvlLbl val="0"/>
      </c:catAx>
      <c:valAx>
        <c:axId val="-1536167024"/>
        <c:scaling>
          <c:orientation val="minMax"/>
          <c:max val="65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-1536164304"/>
        <c:crosses val="autoZero"/>
        <c:crossBetween val="between"/>
        <c:majorUnit val="40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217167196386104"/>
          <c:y val="0.13198123548943502"/>
          <c:w val="0.3964871604100117"/>
          <c:h val="0.7360375290211299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Recurso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B8FD-49C9-A3D5-4F4C0012CB20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B8FD-49C9-A3D5-4F4C0012CB20}"/>
              </c:ext>
            </c:extLst>
          </c:dPt>
          <c:dLbls>
            <c:dLbl>
              <c:idx val="0"/>
              <c:layout>
                <c:manualLayout>
                  <c:x val="-0.16421498955519911"/>
                  <c:y val="2.8830142584019513E-2"/>
                </c:manualLayout>
              </c:layout>
              <c:spPr/>
              <c:txPr>
                <a:bodyPr/>
                <a:lstStyle/>
                <a:p>
                  <a:pPr>
                    <a:defRPr sz="1200"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FD-49C9-A3D5-4F4C0012CB20}"/>
                </c:ext>
              </c:extLst>
            </c:dLbl>
            <c:dLbl>
              <c:idx val="1"/>
              <c:layout>
                <c:manualLayout>
                  <c:x val="0.17945352137279261"/>
                  <c:y val="-5.2406888676238696E-2"/>
                </c:manualLayout>
              </c:layout>
              <c:spPr/>
              <c:txPr>
                <a:bodyPr/>
                <a:lstStyle/>
                <a:p>
                  <a:pPr>
                    <a:defRPr sz="1200"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657539399417919"/>
                      <c:h val="0.296560138147541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8FD-49C9-A3D5-4F4C0012CB20}"/>
                </c:ext>
              </c:extLst>
            </c:dLbl>
            <c:dLbl>
              <c:idx val="2"/>
              <c:layout>
                <c:manualLayout>
                  <c:x val="0.1458007810191006"/>
                  <c:y val="-0.12946983540444379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defRPr>
                    </a:pPr>
                    <a:r>
                      <a:rPr lang="es-MX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VFR
2
1%</a:t>
                    </a:r>
                    <a:endParaRPr lang="es-MX" sz="12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8FD-49C9-A3D5-4F4C0012CB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Fondo </c:v>
                </c:pt>
                <c:pt idx="1">
                  <c:v>Forma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14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FD-49C9-A3D5-4F4C0012CB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39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233682305917768"/>
          <c:y val="7.013687588662039E-2"/>
          <c:w val="0.59257083305040459"/>
          <c:h val="0.784565508662982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Datos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C5B-46DA-AB86-8CE0FC049AA3}"/>
              </c:ext>
            </c:extLst>
          </c:dPt>
          <c:dPt>
            <c:idx val="1"/>
            <c:invertIfNegative val="0"/>
            <c:bubble3D val="0"/>
            <c:spPr>
              <a:solidFill>
                <a:srgbClr val="B3A8C4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7C5B-46DA-AB86-8CE0FC049AA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7C5B-46DA-AB86-8CE0FC049AA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7C5B-46DA-AB86-8CE0FC049AA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7C5B-46DA-AB86-8CE0FC049AA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7C5B-46DA-AB86-8CE0FC049A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Desechar</c:v>
                </c:pt>
                <c:pt idx="1">
                  <c:v>Sobreseer</c:v>
                </c:pt>
                <c:pt idx="2">
                  <c:v>Revocar</c:v>
                </c:pt>
                <c:pt idx="3">
                  <c:v>Ordenar</c:v>
                </c:pt>
                <c:pt idx="4">
                  <c:v>Modificar</c:v>
                </c:pt>
                <c:pt idx="5">
                  <c:v>Confirmar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9</c:v>
                </c:pt>
                <c:pt idx="3">
                  <c:v>0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C5B-46DA-AB86-8CE0FC049A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36159952"/>
        <c:axId val="-1536164848"/>
      </c:barChart>
      <c:catAx>
        <c:axId val="-1536159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s-MX"/>
          </a:p>
        </c:txPr>
        <c:crossAx val="-1536164848"/>
        <c:crosses val="autoZero"/>
        <c:auto val="1"/>
        <c:lblAlgn val="ctr"/>
        <c:lblOffset val="100"/>
        <c:noMultiLvlLbl val="0"/>
      </c:catAx>
      <c:valAx>
        <c:axId val="-1536164848"/>
        <c:scaling>
          <c:orientation val="minMax"/>
          <c:max val="20"/>
        </c:scaling>
        <c:delete val="1"/>
        <c:axPos val="b"/>
        <c:numFmt formatCode="General" sourceLinked="1"/>
        <c:majorTickMark val="out"/>
        <c:minorTickMark val="none"/>
        <c:tickLblPos val="nextTo"/>
        <c:crossAx val="-1536159952"/>
        <c:crosses val="autoZero"/>
        <c:crossBetween val="between"/>
        <c:majorUnit val="10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175628583576763"/>
          <c:y val="0.13198123548943502"/>
          <c:w val="0.3964871604100117"/>
          <c:h val="0.7360375290211299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Recurso/Acceso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B63E-4C1A-B647-158B2A904542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63E-4C1A-B647-158B2A904542}"/>
              </c:ext>
            </c:extLst>
          </c:dPt>
          <c:dLbls>
            <c:dLbl>
              <c:idx val="0"/>
              <c:layout>
                <c:manualLayout>
                  <c:x val="-0.16508438493558839"/>
                  <c:y val="-2.7823977272501198E-2"/>
                </c:manualLayout>
              </c:layout>
              <c:spPr/>
              <c:txPr>
                <a:bodyPr/>
                <a:lstStyle/>
                <a:p>
                  <a:pPr>
                    <a:defRPr sz="1200"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3E-4C1A-B647-158B2A904542}"/>
                </c:ext>
              </c:extLst>
            </c:dLbl>
            <c:dLbl>
              <c:idx val="1"/>
              <c:layout>
                <c:manualLayout>
                  <c:x val="0.17430560225523037"/>
                  <c:y val="1.9963155350332537E-2"/>
                </c:manualLayout>
              </c:layout>
              <c:spPr/>
              <c:txPr>
                <a:bodyPr/>
                <a:lstStyle/>
                <a:p>
                  <a:pPr>
                    <a:defRPr sz="1200"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3E-4C1A-B647-158B2A904542}"/>
                </c:ext>
              </c:extLst>
            </c:dLbl>
            <c:dLbl>
              <c:idx val="2"/>
              <c:layout>
                <c:manualLayout>
                  <c:x val="0.1458007810191006"/>
                  <c:y val="-0.12946983540444379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defRPr>
                    </a:pPr>
                    <a:r>
                      <a:rPr lang="es-MX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VFR
2
1%</a:t>
                    </a:r>
                    <a:endParaRPr lang="es-MX" sz="12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63E-4C1A-B647-158B2A9045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Fondo</c:v>
                </c:pt>
                <c:pt idx="1">
                  <c:v>Forma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62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63E-4C1A-B647-158B2A9045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67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117913460565273"/>
          <c:y val="5.9462171680243342E-2"/>
          <c:w val="0.54105667895761389"/>
          <c:h val="0.784565508662982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Acceso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9A75-4578-B5D9-3C2C15B384FB}"/>
              </c:ext>
            </c:extLst>
          </c:dPt>
          <c:dPt>
            <c:idx val="1"/>
            <c:invertIfNegative val="0"/>
            <c:bubble3D val="0"/>
            <c:spPr>
              <a:solidFill>
                <a:srgbClr val="B3A8C4"/>
              </a:solidFill>
            </c:spPr>
            <c:extLst>
              <c:ext xmlns:c16="http://schemas.microsoft.com/office/drawing/2014/chart" uri="{C3380CC4-5D6E-409C-BE32-E72D297353CC}">
                <c16:uniqueId val="{00000003-9A75-4578-B5D9-3C2C15B384F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A75-4578-B5D9-3C2C15B384FB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A75-4578-B5D9-3C2C15B384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Desechar</c:v>
                </c:pt>
                <c:pt idx="1">
                  <c:v>Sobreseer</c:v>
                </c:pt>
                <c:pt idx="2">
                  <c:v>Revocar</c:v>
                </c:pt>
                <c:pt idx="3">
                  <c:v>Ordenar</c:v>
                </c:pt>
                <c:pt idx="4">
                  <c:v>Modificar</c:v>
                </c:pt>
                <c:pt idx="5">
                  <c:v>Confirmar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0</c:v>
                </c:pt>
                <c:pt idx="1">
                  <c:v>13</c:v>
                </c:pt>
                <c:pt idx="2">
                  <c:v>24</c:v>
                </c:pt>
                <c:pt idx="3">
                  <c:v>2</c:v>
                </c:pt>
                <c:pt idx="4">
                  <c:v>29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A75-4578-B5D9-3C2C15B384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36156144"/>
        <c:axId val="-1536155056"/>
      </c:barChart>
      <c:catAx>
        <c:axId val="-1536156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s-MX"/>
          </a:p>
        </c:txPr>
        <c:crossAx val="-1536155056"/>
        <c:crosses val="autoZero"/>
        <c:auto val="1"/>
        <c:lblAlgn val="ctr"/>
        <c:lblOffset val="100"/>
        <c:noMultiLvlLbl val="0"/>
      </c:catAx>
      <c:valAx>
        <c:axId val="-1536155056"/>
        <c:scaling>
          <c:orientation val="minMax"/>
          <c:max val="4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-1536156144"/>
        <c:crosses val="autoZero"/>
        <c:crossBetween val="between"/>
        <c:majorUnit val="20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175628583576763"/>
          <c:y val="0.11303170589534289"/>
          <c:w val="0.3964871604100117"/>
          <c:h val="0.7360375290211299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Recurso/Datos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549D-4B83-8A4E-A939461E029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3-549D-4B83-8A4E-A939461E0291}"/>
              </c:ext>
            </c:extLst>
          </c:dPt>
          <c:dLbls>
            <c:dLbl>
              <c:idx val="0"/>
              <c:layout>
                <c:manualLayout>
                  <c:x val="-0.24996563945838676"/>
                  <c:y val="3.0529880573200881E-2"/>
                </c:manualLayout>
              </c:layout>
              <c:spPr/>
              <c:txPr>
                <a:bodyPr/>
                <a:lstStyle/>
                <a:p>
                  <a:pPr>
                    <a:defRPr sz="1200"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657539399417919"/>
                      <c:h val="0.296560138147541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49D-4B83-8A4E-A939461E0291}"/>
                </c:ext>
              </c:extLst>
            </c:dLbl>
            <c:dLbl>
              <c:idx val="1"/>
              <c:layout>
                <c:manualLayout>
                  <c:x val="0.21594039778924409"/>
                  <c:y val="-7.6539189218762125E-3"/>
                </c:manualLayout>
              </c:layout>
              <c:spPr/>
              <c:txPr>
                <a:bodyPr/>
                <a:lstStyle/>
                <a:p>
                  <a:pPr>
                    <a:defRPr sz="1200"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9D-4B83-8A4E-A939461E0291}"/>
                </c:ext>
              </c:extLst>
            </c:dLbl>
            <c:dLbl>
              <c:idx val="2"/>
              <c:layout>
                <c:manualLayout>
                  <c:x val="0.1458007810191006"/>
                  <c:y val="-0.12946983540444379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defRPr>
                    </a:pPr>
                    <a:r>
                      <a:rPr lang="es-MX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VFR
2
1%</a:t>
                    </a:r>
                    <a:endParaRPr lang="es-MX" sz="12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549D-4B83-8A4E-A939461E02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Fondo</c:v>
                </c:pt>
                <c:pt idx="1">
                  <c:v>Forma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13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49D-4B83-8A4E-A939461E02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23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991172457324262"/>
          <c:y val="0.10326052645172151"/>
          <c:w val="0.67407524296627708"/>
          <c:h val="0.764524867660084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Acceso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C13A-4414-9038-01E69419E3B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Fondo</c:v>
                </c:pt>
                <c:pt idx="1">
                  <c:v>Forma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287</c:v>
                </c:pt>
                <c:pt idx="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3A-4414-9038-01E69419E3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56390256"/>
        <c:axId val="-1956389712"/>
      </c:barChart>
      <c:catAx>
        <c:axId val="-19563902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s-MX"/>
          </a:p>
        </c:txPr>
        <c:crossAx val="-1956389712"/>
        <c:crosses val="autoZero"/>
        <c:auto val="1"/>
        <c:lblAlgn val="ctr"/>
        <c:lblOffset val="100"/>
        <c:noMultiLvlLbl val="0"/>
      </c:catAx>
      <c:valAx>
        <c:axId val="-1956389712"/>
        <c:scaling>
          <c:orientation val="minMax"/>
          <c:min val="20"/>
        </c:scaling>
        <c:delete val="1"/>
        <c:axPos val="b"/>
        <c:numFmt formatCode="General" sourceLinked="1"/>
        <c:majorTickMark val="out"/>
        <c:minorTickMark val="none"/>
        <c:tickLblPos val="nextTo"/>
        <c:crossAx val="-1956390256"/>
        <c:crosses val="autoZero"/>
        <c:crossBetween val="between"/>
        <c:majorUnit val="400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486712778697701"/>
          <c:y val="3.9641447786828897E-2"/>
          <c:w val="0.54105667895761389"/>
          <c:h val="0.784565508662982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Datos 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1B69-491B-8412-808452CD03D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1B69-491B-8412-808452CD03D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B69-491B-8412-808452CD03D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1B69-491B-8412-808452CD03D9}"/>
              </c:ext>
            </c:extLst>
          </c:dPt>
          <c:dLbls>
            <c:dLbl>
              <c:idx val="2"/>
              <c:layout>
                <c:manualLayout>
                  <c:x val="0"/>
                  <c:y val="-9.91036194670722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69-491B-8412-808452CD03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Desechar </c:v>
                </c:pt>
                <c:pt idx="1">
                  <c:v>Sobreseer</c:v>
                </c:pt>
                <c:pt idx="2">
                  <c:v>Revocar</c:v>
                </c:pt>
                <c:pt idx="3">
                  <c:v>Ordenar</c:v>
                </c:pt>
                <c:pt idx="4">
                  <c:v>Modificar</c:v>
                </c:pt>
                <c:pt idx="5">
                  <c:v>Confirmar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4</c:v>
                </c:pt>
                <c:pt idx="1">
                  <c:v>2</c:v>
                </c:pt>
                <c:pt idx="2">
                  <c:v>5</c:v>
                </c:pt>
                <c:pt idx="3">
                  <c:v>0</c:v>
                </c:pt>
                <c:pt idx="4">
                  <c:v>9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B69-491B-8412-808452CD03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36156144"/>
        <c:axId val="-1536155056"/>
      </c:barChart>
      <c:catAx>
        <c:axId val="-1536156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s-MX"/>
          </a:p>
        </c:txPr>
        <c:crossAx val="-1536155056"/>
        <c:crosses val="autoZero"/>
        <c:auto val="1"/>
        <c:lblAlgn val="ctr"/>
        <c:lblOffset val="100"/>
        <c:noMultiLvlLbl val="0"/>
      </c:catAx>
      <c:valAx>
        <c:axId val="-1536155056"/>
        <c:scaling>
          <c:orientation val="minMax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-1536156144"/>
        <c:crosses val="autoZero"/>
        <c:crossBetween val="between"/>
        <c:majorUnit val="15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401594415179876"/>
          <c:y val="4.4596628760182506E-2"/>
          <c:w val="0.54105667895761389"/>
          <c:h val="0.784565508662982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Acceso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610-4F99-8E86-F90203970138}"/>
              </c:ext>
            </c:extLst>
          </c:dPt>
          <c:dPt>
            <c:idx val="1"/>
            <c:invertIfNegative val="0"/>
            <c:bubble3D val="0"/>
            <c:spPr>
              <a:solidFill>
                <a:srgbClr val="B3A8C4"/>
              </a:solidFill>
            </c:spPr>
            <c:extLst>
              <c:ext xmlns:c16="http://schemas.microsoft.com/office/drawing/2014/chart" uri="{C3380CC4-5D6E-409C-BE32-E72D297353CC}">
                <c16:uniqueId val="{00000003-3610-4F99-8E86-F9020397013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610-4F99-8E86-F9020397013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610-4F99-8E86-F902039701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Desechar</c:v>
                </c:pt>
                <c:pt idx="1">
                  <c:v>Sobreseer</c:v>
                </c:pt>
                <c:pt idx="2">
                  <c:v>Revocar</c:v>
                </c:pt>
                <c:pt idx="3">
                  <c:v>Ordenar</c:v>
                </c:pt>
                <c:pt idx="4">
                  <c:v>Modificar</c:v>
                </c:pt>
                <c:pt idx="5">
                  <c:v>Confirmar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19</c:v>
                </c:pt>
                <c:pt idx="3">
                  <c:v>0</c:v>
                </c:pt>
                <c:pt idx="4">
                  <c:v>37</c:v>
                </c:pt>
                <c:pt idx="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610-4F99-8E86-F902039701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36156144"/>
        <c:axId val="-1536155056"/>
      </c:barChart>
      <c:catAx>
        <c:axId val="-1536156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s-MX"/>
          </a:p>
        </c:txPr>
        <c:crossAx val="-1536155056"/>
        <c:crosses val="autoZero"/>
        <c:auto val="1"/>
        <c:lblAlgn val="ctr"/>
        <c:lblOffset val="100"/>
        <c:noMultiLvlLbl val="0"/>
      </c:catAx>
      <c:valAx>
        <c:axId val="-1536155056"/>
        <c:scaling>
          <c:orientation val="minMax"/>
          <c:max val="5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-1536156144"/>
        <c:crosses val="autoZero"/>
        <c:crossBetween val="between"/>
        <c:majorUnit val="60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175628583576763"/>
          <c:y val="0.10671519603064551"/>
          <c:w val="0.3964871604100117"/>
          <c:h val="0.7360375290211299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Recurso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5654-49CF-9853-AEB2EBC5ECE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2-5654-49CF-9853-AEB2EBC5ECEE}"/>
              </c:ext>
            </c:extLst>
          </c:dPt>
          <c:dLbls>
            <c:dLbl>
              <c:idx val="0"/>
              <c:layout>
                <c:manualLayout>
                  <c:x val="-0.13621710932600023"/>
                  <c:y val="-4.5685525344622821E-2"/>
                </c:manualLayout>
              </c:layout>
              <c:spPr/>
              <c:txPr>
                <a:bodyPr/>
                <a:lstStyle/>
                <a:p>
                  <a:pPr>
                    <a:defRPr sz="1200"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657539399417919"/>
                      <c:h val="0.296560138147541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654-49CF-9853-AEB2EBC5ECEE}"/>
                </c:ext>
              </c:extLst>
            </c:dLbl>
            <c:dLbl>
              <c:idx val="1"/>
              <c:layout>
                <c:manualLayout>
                  <c:x val="0.10899699636622202"/>
                  <c:y val="9.1499370338465461E-2"/>
                </c:manualLayout>
              </c:layout>
              <c:spPr/>
              <c:txPr>
                <a:bodyPr/>
                <a:lstStyle/>
                <a:p>
                  <a:pPr>
                    <a:defRPr sz="1200"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54-49CF-9853-AEB2EBC5ECEE}"/>
                </c:ext>
              </c:extLst>
            </c:dLbl>
            <c:dLbl>
              <c:idx val="2"/>
              <c:layout>
                <c:manualLayout>
                  <c:x val="0.1458007810191006"/>
                  <c:y val="-0.12946983540444379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defRPr>
                    </a:pPr>
                    <a:r>
                      <a:rPr lang="es-MX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VFR
2
1%</a:t>
                    </a:r>
                    <a:endParaRPr lang="es-MX" sz="12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654-49CF-9853-AEB2EBC5EC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Fondo </c:v>
                </c:pt>
                <c:pt idx="1">
                  <c:v>Forma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12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54-49CF-9853-AEB2EBC5EC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9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196397889981431"/>
          <c:y val="0.13198123548943502"/>
          <c:w val="0.3964871604100117"/>
          <c:h val="0.73603752902112995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4"/>
        <c:holeSize val="70"/>
      </c:doughnut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175628583576763"/>
          <c:y val="0.10671519603064551"/>
          <c:w val="0.3964871604100117"/>
          <c:h val="0.7360375290211299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Acceso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E12C-4BEC-8260-F653B021E52C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2-E12C-4BEC-8260-F653B021E52C}"/>
              </c:ext>
            </c:extLst>
          </c:dPt>
          <c:dLbls>
            <c:dLbl>
              <c:idx val="0"/>
              <c:layout>
                <c:manualLayout>
                  <c:x val="-0.1061695189711717"/>
                  <c:y val="-0.16935134914682354"/>
                </c:manualLayout>
              </c:layout>
              <c:spPr/>
              <c:txPr>
                <a:bodyPr/>
                <a:lstStyle/>
                <a:p>
                  <a:pPr>
                    <a:defRPr sz="1200"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657539399417919"/>
                      <c:h val="0.296560138147541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12C-4BEC-8260-F653B021E52C}"/>
                </c:ext>
              </c:extLst>
            </c:dLbl>
            <c:dLbl>
              <c:idx val="1"/>
              <c:layout>
                <c:manualLayout>
                  <c:x val="0.14019556439567363"/>
                  <c:y val="0.15040206823422214"/>
                </c:manualLayout>
              </c:layout>
              <c:spPr/>
              <c:txPr>
                <a:bodyPr/>
                <a:lstStyle/>
                <a:p>
                  <a:pPr>
                    <a:defRPr sz="1200"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2C-4BEC-8260-F653B021E52C}"/>
                </c:ext>
              </c:extLst>
            </c:dLbl>
            <c:dLbl>
              <c:idx val="2"/>
              <c:layout>
                <c:manualLayout>
                  <c:x val="0.1458007810191006"/>
                  <c:y val="-0.12946983540444379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defRPr>
                    </a:pPr>
                    <a:r>
                      <a:rPr lang="es-MX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VFR
2
1%</a:t>
                    </a:r>
                    <a:endParaRPr lang="es-MX" sz="12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12C-4BEC-8260-F653B021E5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Fondo </c:v>
                </c:pt>
                <c:pt idx="1">
                  <c:v>Forma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75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2C-4BEC-8260-F653B021E5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25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401594415179876"/>
          <c:y val="4.4596628760182506E-2"/>
          <c:w val="0.54105667895761389"/>
          <c:h val="0.784565508662982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Acceso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4C91-4642-9150-01C2A2910149}"/>
              </c:ext>
            </c:extLst>
          </c:dPt>
          <c:dPt>
            <c:idx val="1"/>
            <c:invertIfNegative val="0"/>
            <c:bubble3D val="0"/>
            <c:spPr>
              <a:solidFill>
                <a:srgbClr val="B3A8C4"/>
              </a:solidFill>
            </c:spPr>
            <c:extLst>
              <c:ext xmlns:c16="http://schemas.microsoft.com/office/drawing/2014/chart" uri="{C3380CC4-5D6E-409C-BE32-E72D297353CC}">
                <c16:uniqueId val="{00000003-4C91-4642-9150-01C2A291014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C91-4642-9150-01C2A291014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C91-4642-9150-01C2A29101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Desechar</c:v>
                </c:pt>
                <c:pt idx="1">
                  <c:v>Sobreseer</c:v>
                </c:pt>
                <c:pt idx="2">
                  <c:v>Revocar</c:v>
                </c:pt>
                <c:pt idx="3">
                  <c:v>Ordenar</c:v>
                </c:pt>
                <c:pt idx="4">
                  <c:v>Modificar</c:v>
                </c:pt>
                <c:pt idx="5">
                  <c:v>Confirmar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8</c:v>
                </c:pt>
                <c:pt idx="1">
                  <c:v>1</c:v>
                </c:pt>
                <c:pt idx="2">
                  <c:v>9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91-4642-9150-01C2A29101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36156144"/>
        <c:axId val="-1536155056"/>
      </c:barChart>
      <c:catAx>
        <c:axId val="-1536156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s-MX"/>
          </a:p>
        </c:txPr>
        <c:crossAx val="-1536155056"/>
        <c:crosses val="autoZero"/>
        <c:auto val="1"/>
        <c:lblAlgn val="ctr"/>
        <c:lblOffset val="100"/>
        <c:noMultiLvlLbl val="0"/>
      </c:catAx>
      <c:valAx>
        <c:axId val="-1536155056"/>
        <c:scaling>
          <c:orientation val="minMax"/>
          <c:max val="15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-1536156144"/>
        <c:crosses val="autoZero"/>
        <c:crossBetween val="between"/>
        <c:majorUnit val="45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196397889981431"/>
          <c:y val="0.13198123548943502"/>
          <c:w val="0.3964871604100117"/>
          <c:h val="0.7360375290211299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Recurso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971F-4D31-8725-F7FBEE208B6C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971F-4D31-8725-F7FBEE208B6C}"/>
              </c:ext>
            </c:extLst>
          </c:dPt>
          <c:dLbls>
            <c:dLbl>
              <c:idx val="0"/>
              <c:layout>
                <c:manualLayout>
                  <c:x val="-0.16407942281791807"/>
                  <c:y val="-5.9293625199193872E-2"/>
                </c:manualLayout>
              </c:layout>
              <c:spPr/>
              <c:txPr>
                <a:bodyPr/>
                <a:lstStyle/>
                <a:p>
                  <a:pPr>
                    <a:defRPr sz="1200"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1F-4D31-8725-F7FBEE208B6C}"/>
                </c:ext>
              </c:extLst>
            </c:dLbl>
            <c:dLbl>
              <c:idx val="1"/>
              <c:layout>
                <c:manualLayout>
                  <c:x val="0.13415025241937048"/>
                  <c:y val="0.12877573107384646"/>
                </c:manualLayout>
              </c:layout>
              <c:spPr/>
              <c:txPr>
                <a:bodyPr/>
                <a:lstStyle/>
                <a:p>
                  <a:pPr>
                    <a:defRPr sz="1200"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1F-4D31-8725-F7FBEE208B6C}"/>
                </c:ext>
              </c:extLst>
            </c:dLbl>
            <c:dLbl>
              <c:idx val="2"/>
              <c:layout>
                <c:manualLayout>
                  <c:x val="0.1458007810191006"/>
                  <c:y val="-0.12946983540444379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defRPr>
                    </a:pPr>
                    <a:r>
                      <a:rPr lang="es-MX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VFR
2
1%</a:t>
                    </a:r>
                    <a:endParaRPr lang="es-MX" sz="12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71F-4D31-8725-F7FBEE208B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Fondo</c:v>
                </c:pt>
                <c:pt idx="1">
                  <c:v>Forma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73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1F-4D31-8725-F7FBEE208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46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162174921609738"/>
          <c:y val="8.9193257520365013E-2"/>
          <c:w val="0.52630002504086926"/>
          <c:h val="0.784565508662982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Acceso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4AFC-4DFC-B31C-555F63115C2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4AFC-4DFC-B31C-555F63115C2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AFC-4DFC-B31C-555F63115C2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AFC-4DFC-B31C-555F63115C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Desechar</c:v>
                </c:pt>
                <c:pt idx="1">
                  <c:v>Sobreseer</c:v>
                </c:pt>
                <c:pt idx="2">
                  <c:v>Revocar</c:v>
                </c:pt>
                <c:pt idx="3">
                  <c:v>Ordenar</c:v>
                </c:pt>
                <c:pt idx="4">
                  <c:v>Modificar</c:v>
                </c:pt>
                <c:pt idx="5">
                  <c:v>Confirmar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</c:v>
                </c:pt>
                <c:pt idx="1">
                  <c:v>8</c:v>
                </c:pt>
                <c:pt idx="2">
                  <c:v>18</c:v>
                </c:pt>
                <c:pt idx="3">
                  <c:v>2</c:v>
                </c:pt>
                <c:pt idx="4">
                  <c:v>36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FC-4DFC-B31C-555F63115C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36164304"/>
        <c:axId val="-1536167024"/>
      </c:barChart>
      <c:catAx>
        <c:axId val="-15361643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s-MX"/>
          </a:p>
        </c:txPr>
        <c:crossAx val="-1536167024"/>
        <c:crosses val="autoZero"/>
        <c:auto val="1"/>
        <c:lblAlgn val="ctr"/>
        <c:lblOffset val="100"/>
        <c:noMultiLvlLbl val="0"/>
      </c:catAx>
      <c:valAx>
        <c:axId val="-1536167024"/>
        <c:scaling>
          <c:orientation val="minMax"/>
          <c:max val="6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-1536164304"/>
        <c:crosses val="autoZero"/>
        <c:crossBetween val="between"/>
        <c:majorUnit val="40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108726263353684"/>
          <c:y val="0.13654165059504872"/>
          <c:w val="0.59257083305040459"/>
          <c:h val="0.784565508662982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Datos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C5B-46DA-AB86-8CE0FC049AA3}"/>
              </c:ext>
            </c:extLst>
          </c:dPt>
          <c:dPt>
            <c:idx val="1"/>
            <c:invertIfNegative val="0"/>
            <c:bubble3D val="0"/>
            <c:spPr>
              <a:solidFill>
                <a:srgbClr val="B3A8C4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7C5B-46DA-AB86-8CE0FC049AA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7C5B-46DA-AB86-8CE0FC049AA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7C5B-46DA-AB86-8CE0FC049AA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7C5B-46DA-AB86-8CE0FC049AA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7C5B-46DA-AB86-8CE0FC049A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Desechar</c:v>
                </c:pt>
                <c:pt idx="1">
                  <c:v>Sobreseer</c:v>
                </c:pt>
                <c:pt idx="2">
                  <c:v>Revocar</c:v>
                </c:pt>
                <c:pt idx="3">
                  <c:v>Ordenar</c:v>
                </c:pt>
                <c:pt idx="4">
                  <c:v>Modificar</c:v>
                </c:pt>
                <c:pt idx="5">
                  <c:v>Confirmar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3</c:v>
                </c:pt>
                <c:pt idx="1">
                  <c:v>0</c:v>
                </c:pt>
                <c:pt idx="2">
                  <c:v>10</c:v>
                </c:pt>
                <c:pt idx="3">
                  <c:v>0</c:v>
                </c:pt>
                <c:pt idx="4">
                  <c:v>8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C5B-46DA-AB86-8CE0FC049A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36159952"/>
        <c:axId val="-1536164848"/>
      </c:barChart>
      <c:catAx>
        <c:axId val="-1536159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s-MX"/>
          </a:p>
        </c:txPr>
        <c:crossAx val="-1536164848"/>
        <c:crosses val="autoZero"/>
        <c:auto val="1"/>
        <c:lblAlgn val="ctr"/>
        <c:lblOffset val="100"/>
        <c:noMultiLvlLbl val="0"/>
      </c:catAx>
      <c:valAx>
        <c:axId val="-1536164848"/>
        <c:scaling>
          <c:orientation val="minMax"/>
          <c:max val="2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-1536159952"/>
        <c:crosses val="autoZero"/>
        <c:crossBetween val="between"/>
        <c:majorUnit val="8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196397889981431"/>
          <c:y val="0.13198123548943502"/>
          <c:w val="0.3964871604100117"/>
          <c:h val="0.7360375290211299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Recurso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72C-4DC1-BCAE-B16EA87E444A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72C-4DC1-BCAE-B16EA87E444A}"/>
              </c:ext>
            </c:extLst>
          </c:dPt>
          <c:dLbls>
            <c:dLbl>
              <c:idx val="0"/>
              <c:layout>
                <c:manualLayout>
                  <c:x val="-0.18159325209867225"/>
                  <c:y val="-7.095131612192157E-2"/>
                </c:manualLayout>
              </c:layout>
              <c:spPr/>
              <c:txPr>
                <a:bodyPr/>
                <a:lstStyle/>
                <a:p>
                  <a:pPr>
                    <a:defRPr sz="1200"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2C-4DC1-BCAE-B16EA87E444A}"/>
                </c:ext>
              </c:extLst>
            </c:dLbl>
            <c:dLbl>
              <c:idx val="1"/>
              <c:layout>
                <c:manualLayout>
                  <c:x val="0.20102216248236091"/>
                  <c:y val="2.6736244432021421E-2"/>
                </c:manualLayout>
              </c:layout>
              <c:spPr/>
              <c:txPr>
                <a:bodyPr/>
                <a:lstStyle/>
                <a:p>
                  <a:pPr>
                    <a:defRPr sz="1200"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72C-4DC1-BCAE-B16EA87E444A}"/>
                </c:ext>
              </c:extLst>
            </c:dLbl>
            <c:dLbl>
              <c:idx val="2"/>
              <c:layout>
                <c:manualLayout>
                  <c:x val="0.1458007810191006"/>
                  <c:y val="-0.12946983540444379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defRPr>
                    </a:pPr>
                    <a:r>
                      <a:rPr lang="es-MX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VFR
2
1%</a:t>
                    </a:r>
                    <a:endParaRPr lang="es-MX" sz="12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72C-4DC1-BCAE-B16EA87E44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Fondo</c:v>
                </c:pt>
                <c:pt idx="1">
                  <c:v>Forma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20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72C-4DC1-BCAE-B16EA87E44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4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702189034504015"/>
          <c:y val="0.11061101647158514"/>
          <c:w val="0.60716664590613179"/>
          <c:h val="0.711194576455173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Datos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6BF-4788-A454-B15A4F3954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Fondo</c:v>
                </c:pt>
                <c:pt idx="1">
                  <c:v>Forma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59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BF-4788-A454-B15A4F3954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56384816"/>
        <c:axId val="-1956381552"/>
      </c:barChart>
      <c:catAx>
        <c:axId val="-19563848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s-MX"/>
          </a:p>
        </c:txPr>
        <c:crossAx val="-1956381552"/>
        <c:crosses val="autoZero"/>
        <c:auto val="1"/>
        <c:lblAlgn val="ctr"/>
        <c:lblOffset val="100"/>
        <c:noMultiLvlLbl val="0"/>
      </c:catAx>
      <c:valAx>
        <c:axId val="-1956381552"/>
        <c:scaling>
          <c:orientation val="minMax"/>
          <c:max val="10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-1956384816"/>
        <c:crosses val="autoZero"/>
        <c:crossBetween val="between"/>
        <c:majorUnit val="70"/>
        <c:minorUnit val="20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12038487021632"/>
          <c:y val="0.10671519603064551"/>
          <c:w val="0.43391536831151628"/>
          <c:h val="0.80551913753280113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03"/>
        <c:holeSize val="70"/>
      </c:doughnut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667664945898637"/>
          <c:y val="5.514617012103798E-2"/>
          <c:w val="0.5608203201633134"/>
          <c:h val="0.784442226999472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Acceso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207-41D5-B4F5-4D68D3BFF19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6207-41D5-B4F5-4D68D3BFF19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6207-41D5-B4F5-4D68D3BFF19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6207-41D5-B4F5-4D68D3BFF194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6207-41D5-B4F5-4D68D3BFF194}"/>
              </c:ext>
            </c:extLst>
          </c:dPt>
          <c:dLbls>
            <c:dLbl>
              <c:idx val="2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6207-41D5-B4F5-4D68D3BFF1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Desechar</c:v>
                </c:pt>
                <c:pt idx="1">
                  <c:v>Sobreseer</c:v>
                </c:pt>
                <c:pt idx="2">
                  <c:v>Revocar</c:v>
                </c:pt>
                <c:pt idx="3">
                  <c:v>Ordenar</c:v>
                </c:pt>
                <c:pt idx="4">
                  <c:v>Modificar</c:v>
                </c:pt>
                <c:pt idx="5">
                  <c:v>Confirmar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</c:v>
                </c:pt>
                <c:pt idx="1">
                  <c:v>36</c:v>
                </c:pt>
                <c:pt idx="2">
                  <c:v>83</c:v>
                </c:pt>
                <c:pt idx="3">
                  <c:v>3</c:v>
                </c:pt>
                <c:pt idx="4">
                  <c:v>146</c:v>
                </c:pt>
                <c:pt idx="5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207-41D5-B4F5-4D68D3BFF1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25656272"/>
        <c:axId val="-1625651920"/>
      </c:barChart>
      <c:catAx>
        <c:axId val="-16256562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s-MX"/>
          </a:p>
        </c:txPr>
        <c:crossAx val="-1625651920"/>
        <c:crosses val="autoZero"/>
        <c:auto val="1"/>
        <c:lblAlgn val="ctr"/>
        <c:lblOffset val="100"/>
        <c:noMultiLvlLbl val="0"/>
      </c:catAx>
      <c:valAx>
        <c:axId val="-1625651920"/>
        <c:scaling>
          <c:orientation val="minMax"/>
          <c:max val="20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-1625656272"/>
        <c:crosses val="autoZero"/>
        <c:crossBetween val="between"/>
        <c:majorUnit val="300"/>
        <c:minorUnit val="70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55219780473632"/>
          <c:y val="7.9720194671065919E-2"/>
          <c:w val="0.54201671133197948"/>
          <c:h val="0.784565508662982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Datos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4AA4-411D-81B5-C9FFF4BD0D2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AA4-411D-81B5-C9FFF4BD0D2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4AA4-411D-81B5-C9FFF4BD0D2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AA4-411D-81B5-C9FFF4BD0D2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4AA4-411D-81B5-C9FFF4BD0D2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4AA4-411D-81B5-C9FFF4BD0D2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AA4-411D-81B5-C9FFF4BD0D2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Desechar</c:v>
                </c:pt>
                <c:pt idx="1">
                  <c:v>Sobreseer</c:v>
                </c:pt>
                <c:pt idx="2">
                  <c:v>Revocar</c:v>
                </c:pt>
                <c:pt idx="3">
                  <c:v>Ordena</c:v>
                </c:pt>
                <c:pt idx="4">
                  <c:v>Modificar</c:v>
                </c:pt>
                <c:pt idx="5">
                  <c:v>Confirmar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18</c:v>
                </c:pt>
                <c:pt idx="1">
                  <c:v>6</c:v>
                </c:pt>
                <c:pt idx="2">
                  <c:v>37</c:v>
                </c:pt>
                <c:pt idx="3">
                  <c:v>0</c:v>
                </c:pt>
                <c:pt idx="4">
                  <c:v>19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AA4-411D-81B5-C9FFF4BD0D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25654640"/>
        <c:axId val="-1625653008"/>
      </c:barChart>
      <c:catAx>
        <c:axId val="-16256546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s-MX"/>
          </a:p>
        </c:txPr>
        <c:crossAx val="-1625653008"/>
        <c:crosses val="autoZero"/>
        <c:auto val="1"/>
        <c:lblAlgn val="ctr"/>
        <c:lblOffset val="100"/>
        <c:noMultiLvlLbl val="0"/>
      </c:catAx>
      <c:valAx>
        <c:axId val="-1625653008"/>
        <c:scaling>
          <c:orientation val="minMax"/>
          <c:max val="7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-1625654640"/>
        <c:crosses val="autoZero"/>
        <c:crossBetween val="between"/>
        <c:majorUnit val="40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175628583576763"/>
          <c:y val="0.13198123548943502"/>
          <c:w val="0.3964871604100117"/>
          <c:h val="0.7360375290211299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Recurso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4A7-49B1-B430-A83B3AF428D3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64A7-49B1-B430-A83B3AF428D3}"/>
              </c:ext>
            </c:extLst>
          </c:dPt>
          <c:dLbls>
            <c:dLbl>
              <c:idx val="0"/>
              <c:layout>
                <c:manualLayout>
                  <c:x val="-0.14828857710920812"/>
                  <c:y val="-6.6542193291170212E-2"/>
                </c:manualLayout>
              </c:layout>
              <c:spPr/>
              <c:txPr>
                <a:bodyPr/>
                <a:lstStyle/>
                <a:p>
                  <a:pPr>
                    <a:defRPr sz="1200"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A7-49B1-B430-A83B3AF428D3}"/>
                </c:ext>
              </c:extLst>
            </c:dLbl>
            <c:dLbl>
              <c:idx val="1"/>
              <c:layout>
                <c:manualLayout>
                  <c:x val="0.15079682966736035"/>
                  <c:y val="7.7735347189202844E-2"/>
                </c:manualLayout>
              </c:layout>
              <c:spPr/>
              <c:txPr>
                <a:bodyPr/>
                <a:lstStyle/>
                <a:p>
                  <a:pPr>
                    <a:defRPr sz="1200"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A7-49B1-B430-A83B3AF428D3}"/>
                </c:ext>
              </c:extLst>
            </c:dLbl>
            <c:dLbl>
              <c:idx val="2"/>
              <c:layout>
                <c:manualLayout>
                  <c:x val="0.1458007810191006"/>
                  <c:y val="-0.12946983540444379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defRPr>
                    </a:pPr>
                    <a:r>
                      <a:rPr lang="es-MX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VFR
2
1%</a:t>
                    </a:r>
                    <a:endParaRPr lang="es-MX" sz="12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4A7-49B1-B430-A83B3AF428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Fondo</c:v>
                </c:pt>
                <c:pt idx="1">
                  <c:v>Forma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287</c:v>
                </c:pt>
                <c:pt idx="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4A7-49B1-B430-A83B3AF428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5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175628583576763"/>
          <c:y val="0.13198123548943502"/>
          <c:w val="0.3964871604100117"/>
          <c:h val="0.7360375290211299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Datos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1381-4DBE-94D1-728293F47A8D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1381-4DBE-94D1-728293F47A8D}"/>
              </c:ext>
            </c:extLst>
          </c:dPt>
          <c:dLbls>
            <c:dLbl>
              <c:idx val="0"/>
              <c:layout>
                <c:manualLayout>
                  <c:x val="-0.11086036920770355"/>
                  <c:y val="-0.13247561429301841"/>
                </c:manualLayout>
              </c:layout>
              <c:spPr/>
              <c:txPr>
                <a:bodyPr/>
                <a:lstStyle/>
                <a:p>
                  <a:pPr>
                    <a:defRPr sz="1200"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81-4DBE-94D1-728293F47A8D}"/>
                </c:ext>
              </c:extLst>
            </c:dLbl>
            <c:dLbl>
              <c:idx val="1"/>
              <c:layout>
                <c:manualLayout>
                  <c:x val="0.1269788791845847"/>
                  <c:y val="0.10300138664799234"/>
                </c:manualLayout>
              </c:layout>
              <c:spPr/>
              <c:txPr>
                <a:bodyPr/>
                <a:lstStyle/>
                <a:p>
                  <a:pPr>
                    <a:defRPr sz="1200"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81-4DBE-94D1-728293F47A8D}"/>
                </c:ext>
              </c:extLst>
            </c:dLbl>
            <c:dLbl>
              <c:idx val="2"/>
              <c:layout>
                <c:manualLayout>
                  <c:x val="0.1458007810191006"/>
                  <c:y val="-0.12946983540444379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defRPr>
                    </a:pPr>
                    <a:r>
                      <a:rPr lang="es-MX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VFR
2
1%</a:t>
                    </a:r>
                    <a:endParaRPr lang="es-MX" sz="12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381-4DBE-94D1-728293F47A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Fondo</c:v>
                </c:pt>
                <c:pt idx="1">
                  <c:v>Forma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59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81-4DBE-94D1-728293F47A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88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7244157454516598"/>
          <c:y val="5.0511931210988369E-2"/>
          <c:w val="0.37649030082282942"/>
          <c:h val="0.873453904730738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Acceso/Fondo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AE7-4F68-9A12-BAA5F71277B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AE7-4F68-9A12-BAA5F71277B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AE7-4F68-9A12-BAA5F71277B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AE7-4F68-9A12-BAA5F71277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Norma Julieta del Rio Venegas</c:v>
                </c:pt>
                <c:pt idx="1">
                  <c:v>Josefina Román Vergara</c:v>
                </c:pt>
                <c:pt idx="2">
                  <c:v>Adrián Alcalá Méndez</c:v>
                </c:pt>
                <c:pt idx="3">
                  <c:v>Blanca Lilia Ibarra Cadena 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73</c:v>
                </c:pt>
                <c:pt idx="1">
                  <c:v>75</c:v>
                </c:pt>
                <c:pt idx="2">
                  <c:v>62</c:v>
                </c:pt>
                <c:pt idx="3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E7-4F68-9A12-BAA5F71277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625648112"/>
        <c:axId val="-1772563776"/>
      </c:barChart>
      <c:catAx>
        <c:axId val="-16256481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0" spc="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s-MX"/>
          </a:p>
        </c:txPr>
        <c:crossAx val="-1772563776"/>
        <c:crossesAt val="0"/>
        <c:auto val="1"/>
        <c:lblAlgn val="ctr"/>
        <c:lblOffset val="100"/>
        <c:noMultiLvlLbl val="0"/>
      </c:catAx>
      <c:valAx>
        <c:axId val="-1772563776"/>
        <c:scaling>
          <c:orientation val="minMax"/>
          <c:max val="16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-1625648112"/>
        <c:crosses val="autoZero"/>
        <c:crossBetween val="between"/>
        <c:majorUnit val="190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0.39748</cdr:x>
      <cdr:y>0.37262</cdr:y>
    </cdr:from>
    <cdr:to>
      <cdr:x>0.60018</cdr:x>
      <cdr:y>0.57162</cdr:y>
    </cdr:to>
    <cdr:sp macro="" textlink="">
      <cdr:nvSpPr>
        <cdr:cNvPr id="2" name="12 CuadroTexto">
          <a:extLst xmlns:a="http://schemas.openxmlformats.org/drawingml/2006/main">
            <a:ext uri="{FF2B5EF4-FFF2-40B4-BE49-F238E27FC236}">
              <a16:creationId xmlns:a16="http://schemas.microsoft.com/office/drawing/2014/main" id="{3F30EDDE-FE58-4A47-8F76-32C96B81B986}"/>
            </a:ext>
          </a:extLst>
        </cdr:cNvPr>
        <cdr:cNvSpPr txBox="1"/>
      </cdr:nvSpPr>
      <cdr:spPr>
        <a:xfrm xmlns:a="http://schemas.openxmlformats.org/drawingml/2006/main">
          <a:off x="1483586" y="749191"/>
          <a:ext cx="756573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2000" b="1" dirty="0">
              <a:solidFill>
                <a:schemeClr val="tx1">
                  <a:lumMod val="65000"/>
                  <a:lumOff val="35000"/>
                </a:schemeClr>
              </a:solidFill>
            </a:rPr>
            <a:t>324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0.39748</cdr:x>
      <cdr:y>0.4005</cdr:y>
    </cdr:from>
    <cdr:to>
      <cdr:x>0.60018</cdr:x>
      <cdr:y>0.5995</cdr:y>
    </cdr:to>
    <cdr:sp macro="" textlink="">
      <cdr:nvSpPr>
        <cdr:cNvPr id="2" name="12 CuadroTexto">
          <a:extLst xmlns:a="http://schemas.openxmlformats.org/drawingml/2006/main">
            <a:ext uri="{FF2B5EF4-FFF2-40B4-BE49-F238E27FC236}">
              <a16:creationId xmlns:a16="http://schemas.microsoft.com/office/drawing/2014/main" id="{3F30EDDE-FE58-4A47-8F76-32C96B81B986}"/>
            </a:ext>
          </a:extLst>
        </cdr:cNvPr>
        <cdr:cNvSpPr txBox="1"/>
      </cdr:nvSpPr>
      <cdr:spPr>
        <a:xfrm xmlns:a="http://schemas.openxmlformats.org/drawingml/2006/main">
          <a:off x="1483586" y="805247"/>
          <a:ext cx="756573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2000" b="1" dirty="0">
              <a:solidFill>
                <a:schemeClr val="tx1">
                  <a:lumMod val="65000"/>
                  <a:lumOff val="35000"/>
                </a:schemeClr>
              </a:solidFill>
            </a:rPr>
            <a:t>83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0.44284</cdr:x>
      <cdr:y>0.39486</cdr:y>
    </cdr:from>
    <cdr:to>
      <cdr:x>0.61062</cdr:x>
      <cdr:y>0.59386</cdr:y>
    </cdr:to>
    <cdr:sp macro="" textlink="">
      <cdr:nvSpPr>
        <cdr:cNvPr id="3" name="12 CuadroTexto">
          <a:extLst xmlns:a="http://schemas.openxmlformats.org/drawingml/2006/main">
            <a:ext uri="{FF2B5EF4-FFF2-40B4-BE49-F238E27FC236}">
              <a16:creationId xmlns:a16="http://schemas.microsoft.com/office/drawing/2014/main" id="{63E131F3-8B1F-457C-A6AD-F3566AE1CB94}"/>
            </a:ext>
          </a:extLst>
        </cdr:cNvPr>
        <cdr:cNvSpPr txBox="1"/>
      </cdr:nvSpPr>
      <cdr:spPr>
        <a:xfrm xmlns:a="http://schemas.openxmlformats.org/drawingml/2006/main">
          <a:off x="1652891" y="793907"/>
          <a:ext cx="626235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2000" b="1" dirty="0">
              <a:solidFill>
                <a:schemeClr val="tx1">
                  <a:lumMod val="65000"/>
                  <a:lumOff val="35000"/>
                </a:schemeClr>
              </a:solidFill>
            </a:rPr>
            <a:t>20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0.41763</cdr:x>
      <cdr:y>0.38089</cdr:y>
    </cdr:from>
    <cdr:to>
      <cdr:x>0.58237</cdr:x>
      <cdr:y>0.57989</cdr:y>
    </cdr:to>
    <cdr:sp macro="" textlink="">
      <cdr:nvSpPr>
        <cdr:cNvPr id="2" name="13 CuadroTexto"/>
        <cdr:cNvSpPr txBox="1"/>
      </cdr:nvSpPr>
      <cdr:spPr>
        <a:xfrm xmlns:a="http://schemas.openxmlformats.org/drawingml/2006/main">
          <a:off x="1558795" y="765819"/>
          <a:ext cx="614889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2000" b="1" dirty="0">
              <a:solidFill>
                <a:schemeClr val="tx1">
                  <a:lumMod val="65000"/>
                  <a:lumOff val="35000"/>
                </a:schemeClr>
              </a:solidFill>
            </a:rPr>
            <a:t>19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0.41763</cdr:x>
      <cdr:y>0.3773</cdr:y>
    </cdr:from>
    <cdr:to>
      <cdr:x>0.58237</cdr:x>
      <cdr:y>0.5763</cdr:y>
    </cdr:to>
    <cdr:sp macro="" textlink="">
      <cdr:nvSpPr>
        <cdr:cNvPr id="2" name="13 CuadroTexto"/>
        <cdr:cNvSpPr txBox="1"/>
      </cdr:nvSpPr>
      <cdr:spPr>
        <a:xfrm xmlns:a="http://schemas.openxmlformats.org/drawingml/2006/main">
          <a:off x="1558795" y="758601"/>
          <a:ext cx="614889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2000" b="1" dirty="0">
              <a:solidFill>
                <a:schemeClr val="tx1">
                  <a:lumMod val="65000"/>
                  <a:lumOff val="35000"/>
                </a:schemeClr>
              </a:solidFill>
            </a:rPr>
            <a:t>21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0.39857</cdr:x>
      <cdr:y>0.37305</cdr:y>
    </cdr:from>
    <cdr:to>
      <cdr:x>0.61103</cdr:x>
      <cdr:y>0.57205</cdr:y>
    </cdr:to>
    <cdr:sp macro="" textlink="">
      <cdr:nvSpPr>
        <cdr:cNvPr id="2" name="13 CuadroTexto"/>
        <cdr:cNvSpPr txBox="1"/>
      </cdr:nvSpPr>
      <cdr:spPr>
        <a:xfrm xmlns:a="http://schemas.openxmlformats.org/drawingml/2006/main">
          <a:off x="1487660" y="750047"/>
          <a:ext cx="793012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2000" b="1" dirty="0">
              <a:solidFill>
                <a:schemeClr val="tx1">
                  <a:lumMod val="65000"/>
                  <a:lumOff val="35000"/>
                </a:schemeClr>
              </a:solidFill>
            </a:rPr>
            <a:t>87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C2528901-B13B-784C-A771-C2F1CFB057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55" cy="4973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A56B76D-5124-4544-AEDB-0E48A6EDED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245" y="0"/>
            <a:ext cx="2945955" cy="4973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3E6AB-45A7-C84D-8DD4-D8E8A52B383B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C00FF17-2460-5F43-8C38-4265A45FCA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829"/>
            <a:ext cx="2945955" cy="4973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A902CB5-CAE3-7F40-902B-85158B019B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245" y="9430829"/>
            <a:ext cx="2945955" cy="4973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20424-1C90-B84D-BFBE-A0D0AA290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295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6662" tIns="48331" rIns="96662" bIns="48331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6662" tIns="48331" rIns="96662" bIns="48331" rtlCol="0"/>
          <a:lstStyle>
            <a:lvl1pPr algn="r">
              <a:defRPr sz="1300"/>
            </a:lvl1pPr>
          </a:lstStyle>
          <a:p>
            <a:fld id="{6A788EBB-7EBB-493F-AD43-D424A46FE7B7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2" tIns="48331" rIns="96662" bIns="48331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6662" tIns="48331" rIns="96662" bIns="4833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6662" tIns="48331" rIns="96662" bIns="48331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6662" tIns="48331" rIns="96662" bIns="48331" rtlCol="0" anchor="b"/>
          <a:lstStyle>
            <a:lvl1pPr algn="r">
              <a:defRPr sz="1300"/>
            </a:lvl1pPr>
          </a:lstStyle>
          <a:p>
            <a:fld id="{40256F9D-B195-414E-BED0-7B43E1B85C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7920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6" y="1374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60140" y="5145208"/>
            <a:ext cx="6400800" cy="1075614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60140" y="6327858"/>
            <a:ext cx="6400800" cy="423063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188451" y="5205162"/>
            <a:ext cx="0" cy="1122682"/>
          </a:xfrm>
          <a:prstGeom prst="line">
            <a:avLst/>
          </a:prstGeom>
          <a:ln w="3175" cmpd="sng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37" y="5126332"/>
            <a:ext cx="1773488" cy="1372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75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A63-5012-427D-9C18-46C2E854EDED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F500-D8D7-4346-90DB-D44BC28D34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23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640360" y="274639"/>
            <a:ext cx="104644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A63-5012-427D-9C18-46C2E854EDED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F500-D8D7-4346-90DB-D44BC28D34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63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78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A63-5012-427D-9C18-46C2E854EDED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F500-D8D7-4346-90DB-D44BC28D34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483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6" y="-12274"/>
            <a:ext cx="9144000" cy="68580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37" y="5126332"/>
            <a:ext cx="1773488" cy="1372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6649" y="3983820"/>
            <a:ext cx="7772400" cy="120032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76649" y="240175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A63-5012-427D-9C18-46C2E854EDED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F500-D8D7-4346-90DB-D44BC28D34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36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07726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07726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A63-5012-427D-9C18-46C2E854EDED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F500-D8D7-4346-90DB-D44BC28D34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068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684897" y="220050"/>
            <a:ext cx="5001904" cy="954107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16745"/>
            <a:ext cx="4040188" cy="789890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2" y="1316745"/>
            <a:ext cx="4041775" cy="789890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A63-5012-427D-9C18-46C2E854EDED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F500-D8D7-4346-90DB-D44BC28D34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453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A63-5012-427D-9C18-46C2E854EDED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F500-D8D7-4346-90DB-D44BC28D34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518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A63-5012-427D-9C18-46C2E854EDED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F500-D8D7-4346-90DB-D44BC28D34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073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727214"/>
            <a:ext cx="3008313" cy="7078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A63-5012-427D-9C18-46C2E854EDED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F500-D8D7-4346-90DB-D44BC28D34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313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659452"/>
            <a:ext cx="5486400" cy="7078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A63-5012-427D-9C18-46C2E854EDED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F500-D8D7-4346-90DB-D44BC28D34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360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99" y="5801122"/>
            <a:ext cx="1229710" cy="951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684897" y="274638"/>
            <a:ext cx="5001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algn="r" defTabSz="457200"/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41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8DA63-5012-427D-9C18-46C2E854EDED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6F500-D8D7-4346-90DB-D44BC28D34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389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lang="es-MX" sz="2800" b="0" kern="1200">
          <a:solidFill>
            <a:srgbClr val="660066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5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32303" y="3312042"/>
            <a:ext cx="7772400" cy="1415772"/>
          </a:xfrm>
        </p:spPr>
        <p:txBody>
          <a:bodyPr/>
          <a:lstStyle/>
          <a:p>
            <a:r>
              <a:rPr lang="es-MX" sz="4000" b="0" cap="none" dirty="0"/>
              <a:t>Resoluciones de Sesión de Pleno</a:t>
            </a:r>
            <a:br>
              <a:rPr lang="es-MX" sz="4000" b="0" cap="none" dirty="0"/>
            </a:br>
            <a:br>
              <a:rPr lang="es-MX" sz="1800" b="0" cap="none" dirty="0"/>
            </a:br>
            <a:r>
              <a:rPr lang="es-MX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17 abril de 2024</a:t>
            </a:r>
            <a:endParaRPr lang="es-MX" sz="3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69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635405443"/>
              </p:ext>
            </p:extLst>
          </p:nvPr>
        </p:nvGraphicFramePr>
        <p:xfrm>
          <a:off x="130802" y="1358617"/>
          <a:ext cx="5116353" cy="4459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3 Título"/>
          <p:cNvSpPr>
            <a:spLocks noGrp="1"/>
          </p:cNvSpPr>
          <p:nvPr>
            <p:ph type="title"/>
          </p:nvPr>
        </p:nvSpPr>
        <p:spPr>
          <a:xfrm>
            <a:off x="35496" y="108887"/>
            <a:ext cx="9032794" cy="892552"/>
          </a:xfrm>
        </p:spPr>
        <p:txBody>
          <a:bodyPr/>
          <a:lstStyle/>
          <a:p>
            <a:pPr algn="r"/>
            <a:r>
              <a:rPr lang="es-MX" sz="2800" cap="none" dirty="0"/>
              <a:t>Resolucione</a:t>
            </a:r>
            <a:r>
              <a:rPr lang="es-MX" sz="2800" dirty="0"/>
              <a:t>s</a:t>
            </a:r>
            <a:br>
              <a:rPr lang="es-MX" sz="3600" dirty="0"/>
            </a:b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 materia de acceso a la información y protección de datos</a:t>
            </a:r>
            <a:endParaRPr lang="es-MX" sz="14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893286" y="3479289"/>
            <a:ext cx="1749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407 asuntos</a:t>
            </a:r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440380493"/>
              </p:ext>
            </p:extLst>
          </p:nvPr>
        </p:nvGraphicFramePr>
        <p:xfrm>
          <a:off x="5336620" y="1588516"/>
          <a:ext cx="2693275" cy="2090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30168474"/>
              </p:ext>
            </p:extLst>
          </p:nvPr>
        </p:nvGraphicFramePr>
        <p:xfrm>
          <a:off x="5178056" y="4159670"/>
          <a:ext cx="3050660" cy="2166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5733328" y="1225528"/>
            <a:ext cx="21914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Acceso a la información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733327" y="3881547"/>
            <a:ext cx="21914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Protección de datos</a:t>
            </a:r>
          </a:p>
        </p:txBody>
      </p:sp>
    </p:spTree>
    <p:extLst>
      <p:ext uri="{BB962C8B-B14F-4D97-AF65-F5344CB8AC3E}">
        <p14:creationId xmlns:p14="http://schemas.microsoft.com/office/powerpoint/2010/main" val="279974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18 Gráfico">
            <a:extLst>
              <a:ext uri="{FF2B5EF4-FFF2-40B4-BE49-F238E27FC236}">
                <a16:creationId xmlns:a16="http://schemas.microsoft.com/office/drawing/2014/main" id="{D15F5552-CB96-30A4-6A40-E8B6597949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0806076"/>
              </p:ext>
            </p:extLst>
          </p:nvPr>
        </p:nvGraphicFramePr>
        <p:xfrm>
          <a:off x="276207" y="1599005"/>
          <a:ext cx="3732479" cy="2010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3 Título">
            <a:extLst>
              <a:ext uri="{FF2B5EF4-FFF2-40B4-BE49-F238E27FC236}">
                <a16:creationId xmlns:a16="http://schemas.microsoft.com/office/drawing/2014/main" id="{BB9B71B9-0C32-8C44-3163-BB96DFDE7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85441"/>
            <a:ext cx="9032794" cy="892552"/>
          </a:xfrm>
        </p:spPr>
        <p:txBody>
          <a:bodyPr/>
          <a:lstStyle/>
          <a:p>
            <a:pPr algn="r"/>
            <a:r>
              <a:rPr lang="es-MX" sz="2800" cap="none" dirty="0"/>
              <a:t>Sentido de las resoluciones</a:t>
            </a:r>
            <a:br>
              <a:rPr lang="es-MX" sz="2800" dirty="0"/>
            </a:b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 materia de acceso a la información y protección de datos</a:t>
            </a:r>
            <a:endParaRPr lang="es-MX" sz="16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5" name="1 Gráfico">
            <a:extLst>
              <a:ext uri="{FF2B5EF4-FFF2-40B4-BE49-F238E27FC236}">
                <a16:creationId xmlns:a16="http://schemas.microsoft.com/office/drawing/2014/main" id="{C80AB6B4-9952-BFD3-3D23-DEB6612642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2608237"/>
              </p:ext>
            </p:extLst>
          </p:nvPr>
        </p:nvGraphicFramePr>
        <p:xfrm>
          <a:off x="3584328" y="1172165"/>
          <a:ext cx="4220596" cy="2407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7 Gráfico">
            <a:extLst>
              <a:ext uri="{FF2B5EF4-FFF2-40B4-BE49-F238E27FC236}">
                <a16:creationId xmlns:a16="http://schemas.microsoft.com/office/drawing/2014/main" id="{954DB4D6-2F4A-6989-7101-B617498051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8174489"/>
              </p:ext>
            </p:extLst>
          </p:nvPr>
        </p:nvGraphicFramePr>
        <p:xfrm>
          <a:off x="4008686" y="4057447"/>
          <a:ext cx="4328956" cy="2548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3 CuadroTexto">
            <a:extLst>
              <a:ext uri="{FF2B5EF4-FFF2-40B4-BE49-F238E27FC236}">
                <a16:creationId xmlns:a16="http://schemas.microsoft.com/office/drawing/2014/main" id="{CA41FF66-B7D3-F130-461E-4C4F103EAD51}"/>
              </a:ext>
            </a:extLst>
          </p:cNvPr>
          <p:cNvSpPr txBox="1"/>
          <p:nvPr/>
        </p:nvSpPr>
        <p:spPr>
          <a:xfrm>
            <a:off x="55161" y="1041384"/>
            <a:ext cx="4106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Acceso a la información</a:t>
            </a:r>
          </a:p>
        </p:txBody>
      </p:sp>
      <p:sp>
        <p:nvSpPr>
          <p:cNvPr id="18" name="9 CuadroTexto">
            <a:extLst>
              <a:ext uri="{FF2B5EF4-FFF2-40B4-BE49-F238E27FC236}">
                <a16:creationId xmlns:a16="http://schemas.microsoft.com/office/drawing/2014/main" id="{BCC7AF03-4886-B5C8-9750-598BB4C16687}"/>
              </a:ext>
            </a:extLst>
          </p:cNvPr>
          <p:cNvSpPr txBox="1"/>
          <p:nvPr/>
        </p:nvSpPr>
        <p:spPr>
          <a:xfrm>
            <a:off x="55161" y="3873055"/>
            <a:ext cx="4106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Protección de datos personales</a:t>
            </a:r>
          </a:p>
        </p:txBody>
      </p:sp>
      <p:cxnSp>
        <p:nvCxnSpPr>
          <p:cNvPr id="19" name="5 Conector recto">
            <a:extLst>
              <a:ext uri="{FF2B5EF4-FFF2-40B4-BE49-F238E27FC236}">
                <a16:creationId xmlns:a16="http://schemas.microsoft.com/office/drawing/2014/main" id="{94EE704C-9C3B-770F-7604-AD752EBF4682}"/>
              </a:ext>
            </a:extLst>
          </p:cNvPr>
          <p:cNvCxnSpPr/>
          <p:nvPr/>
        </p:nvCxnSpPr>
        <p:spPr>
          <a:xfrm>
            <a:off x="173420" y="3676709"/>
            <a:ext cx="8765628" cy="0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18 Gráfico">
            <a:extLst>
              <a:ext uri="{FF2B5EF4-FFF2-40B4-BE49-F238E27FC236}">
                <a16:creationId xmlns:a16="http://schemas.microsoft.com/office/drawing/2014/main" id="{9937907D-3579-D806-9F98-C9FA3E64C0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0546207"/>
              </p:ext>
            </p:extLst>
          </p:nvPr>
        </p:nvGraphicFramePr>
        <p:xfrm>
          <a:off x="280571" y="1345979"/>
          <a:ext cx="3732479" cy="2010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18 Gráfico">
            <a:extLst>
              <a:ext uri="{FF2B5EF4-FFF2-40B4-BE49-F238E27FC236}">
                <a16:creationId xmlns:a16="http://schemas.microsoft.com/office/drawing/2014/main" id="{04D069D6-0134-98E6-C15E-B2966830EF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7914328"/>
              </p:ext>
            </p:extLst>
          </p:nvPr>
        </p:nvGraphicFramePr>
        <p:xfrm>
          <a:off x="280571" y="4326602"/>
          <a:ext cx="3732479" cy="2010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73561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Título"/>
          <p:cNvSpPr>
            <a:spLocks noGrp="1"/>
          </p:cNvSpPr>
          <p:nvPr>
            <p:ph type="title"/>
          </p:nvPr>
        </p:nvSpPr>
        <p:spPr>
          <a:xfrm>
            <a:off x="35496" y="108887"/>
            <a:ext cx="9032794" cy="892552"/>
          </a:xfrm>
        </p:spPr>
        <p:txBody>
          <a:bodyPr/>
          <a:lstStyle/>
          <a:p>
            <a:pPr algn="r"/>
            <a:r>
              <a:rPr lang="es-MX" sz="2800" cap="none" dirty="0"/>
              <a:t>Sentido de las resoluciones</a:t>
            </a:r>
            <a:br>
              <a:rPr lang="es-MX" sz="2800" dirty="0"/>
            </a:b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 materia de acceso a la información</a:t>
            </a:r>
            <a:endParaRPr lang="es-MX" sz="16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2" name="21 Gráfico"/>
          <p:cNvGraphicFramePr/>
          <p:nvPr>
            <p:extLst>
              <p:ext uri="{D42A27DB-BD31-4B8C-83A1-F6EECF244321}">
                <p14:modId xmlns:p14="http://schemas.microsoft.com/office/powerpoint/2010/main" val="2309645821"/>
              </p:ext>
            </p:extLst>
          </p:nvPr>
        </p:nvGraphicFramePr>
        <p:xfrm>
          <a:off x="181285" y="1748021"/>
          <a:ext cx="3706518" cy="3850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23 CuadroTexto"/>
          <p:cNvSpPr txBox="1"/>
          <p:nvPr/>
        </p:nvSpPr>
        <p:spPr>
          <a:xfrm>
            <a:off x="161178" y="1392471"/>
            <a:ext cx="439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Fondo: 287</a:t>
            </a:r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resoluciones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4572000" y="1392471"/>
            <a:ext cx="439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Forma: 37 </a:t>
            </a:r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resoluciones</a:t>
            </a:r>
          </a:p>
        </p:txBody>
      </p:sp>
      <p:graphicFrame>
        <p:nvGraphicFramePr>
          <p:cNvPr id="26" name="25 Gráfico"/>
          <p:cNvGraphicFramePr/>
          <p:nvPr>
            <p:extLst>
              <p:ext uri="{D42A27DB-BD31-4B8C-83A1-F6EECF244321}">
                <p14:modId xmlns:p14="http://schemas.microsoft.com/office/powerpoint/2010/main" val="66244658"/>
              </p:ext>
            </p:extLst>
          </p:nvPr>
        </p:nvGraphicFramePr>
        <p:xfrm>
          <a:off x="4702629" y="1936500"/>
          <a:ext cx="3555783" cy="3529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7502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Título"/>
          <p:cNvSpPr>
            <a:spLocks noGrp="1"/>
          </p:cNvSpPr>
          <p:nvPr>
            <p:ph type="title"/>
          </p:nvPr>
        </p:nvSpPr>
        <p:spPr>
          <a:xfrm>
            <a:off x="35496" y="108887"/>
            <a:ext cx="9032794" cy="892552"/>
          </a:xfrm>
        </p:spPr>
        <p:txBody>
          <a:bodyPr/>
          <a:lstStyle/>
          <a:p>
            <a:pPr algn="r"/>
            <a:r>
              <a:rPr lang="es-MX" sz="2800" cap="none" dirty="0"/>
              <a:t>Sentido de las resoluciones</a:t>
            </a:r>
            <a:br>
              <a:rPr lang="es-MX" sz="2800" dirty="0"/>
            </a:b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 materia de protección de datos</a:t>
            </a:r>
            <a:endParaRPr lang="es-MX" sz="16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2" name="21 Gráfico"/>
          <p:cNvGraphicFramePr/>
          <p:nvPr>
            <p:extLst>
              <p:ext uri="{D42A27DB-BD31-4B8C-83A1-F6EECF244321}">
                <p14:modId xmlns:p14="http://schemas.microsoft.com/office/powerpoint/2010/main" val="4228017055"/>
              </p:ext>
            </p:extLst>
          </p:nvPr>
        </p:nvGraphicFramePr>
        <p:xfrm>
          <a:off x="65668" y="1762716"/>
          <a:ext cx="4611908" cy="4107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23 CuadroTexto"/>
          <p:cNvSpPr txBox="1"/>
          <p:nvPr/>
        </p:nvSpPr>
        <p:spPr>
          <a:xfrm>
            <a:off x="65667" y="1135856"/>
            <a:ext cx="439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Fondo: 59 </a:t>
            </a:r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resoluciones</a:t>
            </a:r>
            <a:endParaRPr lang="es-MX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677575" y="1135856"/>
            <a:ext cx="439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Forma: 24</a:t>
            </a:r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resoluciones</a:t>
            </a:r>
            <a:endParaRPr lang="es-MX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6" name="25 Gráfico"/>
          <p:cNvGraphicFramePr/>
          <p:nvPr>
            <p:extLst>
              <p:ext uri="{D42A27DB-BD31-4B8C-83A1-F6EECF244321}">
                <p14:modId xmlns:p14="http://schemas.microsoft.com/office/powerpoint/2010/main" val="1946856952"/>
              </p:ext>
            </p:extLst>
          </p:nvPr>
        </p:nvGraphicFramePr>
        <p:xfrm>
          <a:off x="4572000" y="1762716"/>
          <a:ext cx="4390715" cy="3737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23418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18 Gráfico"/>
          <p:cNvGraphicFramePr/>
          <p:nvPr>
            <p:extLst>
              <p:ext uri="{D42A27DB-BD31-4B8C-83A1-F6EECF244321}">
                <p14:modId xmlns:p14="http://schemas.microsoft.com/office/powerpoint/2010/main" val="1879846823"/>
              </p:ext>
            </p:extLst>
          </p:nvPr>
        </p:nvGraphicFramePr>
        <p:xfrm>
          <a:off x="266145" y="1445391"/>
          <a:ext cx="3732479" cy="2010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3 Título"/>
          <p:cNvSpPr>
            <a:spLocks noGrp="1"/>
          </p:cNvSpPr>
          <p:nvPr>
            <p:ph type="title"/>
          </p:nvPr>
        </p:nvSpPr>
        <p:spPr>
          <a:xfrm>
            <a:off x="35496" y="108887"/>
            <a:ext cx="9032794" cy="769441"/>
          </a:xfrm>
        </p:spPr>
        <p:txBody>
          <a:bodyPr/>
          <a:lstStyle/>
          <a:p>
            <a:pPr algn="r"/>
            <a:r>
              <a:rPr lang="es-MX" sz="2400" cap="none" dirty="0"/>
              <a:t>Resoluciones de la Comisionada Presidenta  Blanca Lilia Ibarra</a:t>
            </a:r>
            <a:br>
              <a:rPr lang="es-MX" sz="2400" dirty="0"/>
            </a:b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 materia de acceso a la información y protección de datos</a:t>
            </a:r>
            <a:endParaRPr lang="es-MX" sz="16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873761860"/>
              </p:ext>
            </p:extLst>
          </p:nvPr>
        </p:nvGraphicFramePr>
        <p:xfrm>
          <a:off x="4134950" y="1179886"/>
          <a:ext cx="3725909" cy="2562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39455" y="1081756"/>
            <a:ext cx="4106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Acceso a la información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761640" y="2208104"/>
            <a:ext cx="851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84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2482217" y="6390605"/>
            <a:ext cx="4390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104 asuntos en total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03078" y="3906151"/>
            <a:ext cx="4106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Protección de datos personales</a:t>
            </a:r>
          </a:p>
        </p:txBody>
      </p:sp>
      <p:graphicFrame>
        <p:nvGraphicFramePr>
          <p:cNvPr id="11" name="10 Gráfico"/>
          <p:cNvGraphicFramePr/>
          <p:nvPr>
            <p:extLst>
              <p:ext uri="{D42A27DB-BD31-4B8C-83A1-F6EECF244321}">
                <p14:modId xmlns:p14="http://schemas.microsoft.com/office/powerpoint/2010/main" val="3756577326"/>
              </p:ext>
            </p:extLst>
          </p:nvPr>
        </p:nvGraphicFramePr>
        <p:xfrm>
          <a:off x="203078" y="4218585"/>
          <a:ext cx="3732479" cy="2010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11 Gráfico"/>
          <p:cNvGraphicFramePr/>
          <p:nvPr>
            <p:extLst>
              <p:ext uri="{D42A27DB-BD31-4B8C-83A1-F6EECF244321}">
                <p14:modId xmlns:p14="http://schemas.microsoft.com/office/powerpoint/2010/main" val="2750432185"/>
              </p:ext>
            </p:extLst>
          </p:nvPr>
        </p:nvGraphicFramePr>
        <p:xfrm>
          <a:off x="4346390" y="4089911"/>
          <a:ext cx="3386799" cy="2486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58195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18 Gráfico"/>
          <p:cNvGraphicFramePr/>
          <p:nvPr>
            <p:extLst>
              <p:ext uri="{D42A27DB-BD31-4B8C-83A1-F6EECF244321}">
                <p14:modId xmlns:p14="http://schemas.microsoft.com/office/powerpoint/2010/main" val="3959742950"/>
              </p:ext>
            </p:extLst>
          </p:nvPr>
        </p:nvGraphicFramePr>
        <p:xfrm>
          <a:off x="390305" y="1491429"/>
          <a:ext cx="3732479" cy="2010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3 Título"/>
          <p:cNvSpPr>
            <a:spLocks noGrp="1"/>
          </p:cNvSpPr>
          <p:nvPr>
            <p:ph type="title"/>
          </p:nvPr>
        </p:nvSpPr>
        <p:spPr>
          <a:xfrm>
            <a:off x="35496" y="108887"/>
            <a:ext cx="9032794" cy="892552"/>
          </a:xfrm>
        </p:spPr>
        <p:txBody>
          <a:bodyPr/>
          <a:lstStyle/>
          <a:p>
            <a:pPr algn="r"/>
            <a:r>
              <a:rPr lang="es-MX" sz="2800" cap="none" dirty="0"/>
              <a:t>Resoluciones del Comisionado </a:t>
            </a:r>
            <a:r>
              <a:rPr lang="es-MX" sz="2800" dirty="0"/>
              <a:t>Adrián Alcalá Méndez</a:t>
            </a:r>
            <a:br>
              <a:rPr lang="es-MX" sz="2400" dirty="0"/>
            </a:b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 materia de acceso a la información y protección de datos</a:t>
            </a:r>
            <a:endParaRPr lang="es-MX" sz="16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948119205"/>
              </p:ext>
            </p:extLst>
          </p:nvPr>
        </p:nvGraphicFramePr>
        <p:xfrm>
          <a:off x="3927341" y="1170807"/>
          <a:ext cx="3892838" cy="2562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03078" y="1122097"/>
            <a:ext cx="4106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Acceso a la información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878248" y="2258945"/>
            <a:ext cx="75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71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2104554" y="6450734"/>
            <a:ext cx="4410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90  asuntos en total</a:t>
            </a:r>
          </a:p>
        </p:txBody>
      </p:sp>
      <p:cxnSp>
        <p:nvCxnSpPr>
          <p:cNvPr id="8" name="7 Conector recto"/>
          <p:cNvCxnSpPr/>
          <p:nvPr/>
        </p:nvCxnSpPr>
        <p:spPr>
          <a:xfrm>
            <a:off x="173420" y="3733781"/>
            <a:ext cx="8765628" cy="0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9 CuadroTexto"/>
          <p:cNvSpPr txBox="1"/>
          <p:nvPr/>
        </p:nvSpPr>
        <p:spPr>
          <a:xfrm>
            <a:off x="203078" y="3781655"/>
            <a:ext cx="4106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Protección de datos personales</a:t>
            </a:r>
          </a:p>
        </p:txBody>
      </p:sp>
      <p:graphicFrame>
        <p:nvGraphicFramePr>
          <p:cNvPr id="12" name="10 Gráfico"/>
          <p:cNvGraphicFramePr/>
          <p:nvPr>
            <p:extLst>
              <p:ext uri="{D42A27DB-BD31-4B8C-83A1-F6EECF244321}">
                <p14:modId xmlns:p14="http://schemas.microsoft.com/office/powerpoint/2010/main" val="1006326167"/>
              </p:ext>
            </p:extLst>
          </p:nvPr>
        </p:nvGraphicFramePr>
        <p:xfrm>
          <a:off x="390303" y="4233787"/>
          <a:ext cx="3732479" cy="2010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1 Gráfico">
            <a:extLst>
              <a:ext uri="{FF2B5EF4-FFF2-40B4-BE49-F238E27FC236}">
                <a16:creationId xmlns:a16="http://schemas.microsoft.com/office/drawing/2014/main" id="{824F7FE7-19C9-4ED0-8535-EDF531FEFE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4534738"/>
              </p:ext>
            </p:extLst>
          </p:nvPr>
        </p:nvGraphicFramePr>
        <p:xfrm>
          <a:off x="3972520" y="4118239"/>
          <a:ext cx="3892838" cy="2562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07999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Gráfico">
            <a:extLst>
              <a:ext uri="{FF2B5EF4-FFF2-40B4-BE49-F238E27FC236}">
                <a16:creationId xmlns:a16="http://schemas.microsoft.com/office/drawing/2014/main" id="{815C4D20-07C2-42C6-8CE1-9F8366B7CD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6044158"/>
              </p:ext>
            </p:extLst>
          </p:nvPr>
        </p:nvGraphicFramePr>
        <p:xfrm>
          <a:off x="3972520" y="1220586"/>
          <a:ext cx="3892838" cy="2562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3 CuadroTexto">
            <a:extLst>
              <a:ext uri="{FF2B5EF4-FFF2-40B4-BE49-F238E27FC236}">
                <a16:creationId xmlns:a16="http://schemas.microsoft.com/office/drawing/2014/main" id="{29ED5D35-C06B-49FB-9BB1-ACDF162FE302}"/>
              </a:ext>
            </a:extLst>
          </p:cNvPr>
          <p:cNvSpPr txBox="1"/>
          <p:nvPr/>
        </p:nvSpPr>
        <p:spPr>
          <a:xfrm>
            <a:off x="408232" y="1100007"/>
            <a:ext cx="4106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Acceso a la información</a:t>
            </a:r>
          </a:p>
        </p:txBody>
      </p:sp>
      <p:sp>
        <p:nvSpPr>
          <p:cNvPr id="8" name="17 CuadroTexto">
            <a:extLst>
              <a:ext uri="{FF2B5EF4-FFF2-40B4-BE49-F238E27FC236}">
                <a16:creationId xmlns:a16="http://schemas.microsoft.com/office/drawing/2014/main" id="{D8D5B8C6-8276-4156-B709-9DA54AE954EF}"/>
              </a:ext>
            </a:extLst>
          </p:cNvPr>
          <p:cNvSpPr txBox="1"/>
          <p:nvPr/>
        </p:nvSpPr>
        <p:spPr>
          <a:xfrm>
            <a:off x="2376642" y="6362853"/>
            <a:ext cx="4390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108  asuntos en total</a:t>
            </a:r>
          </a:p>
        </p:txBody>
      </p:sp>
      <p:cxnSp>
        <p:nvCxnSpPr>
          <p:cNvPr id="9" name="7 Conector recto">
            <a:extLst>
              <a:ext uri="{FF2B5EF4-FFF2-40B4-BE49-F238E27FC236}">
                <a16:creationId xmlns:a16="http://schemas.microsoft.com/office/drawing/2014/main" id="{ED868149-BA0C-4EBC-A5B3-E39CA5A532C4}"/>
              </a:ext>
            </a:extLst>
          </p:cNvPr>
          <p:cNvCxnSpPr/>
          <p:nvPr/>
        </p:nvCxnSpPr>
        <p:spPr>
          <a:xfrm>
            <a:off x="173420" y="3733781"/>
            <a:ext cx="8765628" cy="0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>
            <a:extLst>
              <a:ext uri="{FF2B5EF4-FFF2-40B4-BE49-F238E27FC236}">
                <a16:creationId xmlns:a16="http://schemas.microsoft.com/office/drawing/2014/main" id="{7986009E-DBDA-4480-B4D4-873D80225274}"/>
              </a:ext>
            </a:extLst>
          </p:cNvPr>
          <p:cNvSpPr txBox="1"/>
          <p:nvPr/>
        </p:nvSpPr>
        <p:spPr>
          <a:xfrm>
            <a:off x="203078" y="3781655"/>
            <a:ext cx="4106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Protección de datos personales</a:t>
            </a:r>
          </a:p>
        </p:txBody>
      </p:sp>
      <p:graphicFrame>
        <p:nvGraphicFramePr>
          <p:cNvPr id="11" name="10 Gráfico">
            <a:extLst>
              <a:ext uri="{FF2B5EF4-FFF2-40B4-BE49-F238E27FC236}">
                <a16:creationId xmlns:a16="http://schemas.microsoft.com/office/drawing/2014/main" id="{EC7B617E-1EE5-494A-A281-14ACC332B5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5869787"/>
              </p:ext>
            </p:extLst>
          </p:nvPr>
        </p:nvGraphicFramePr>
        <p:xfrm>
          <a:off x="408232" y="4099088"/>
          <a:ext cx="3732479" cy="2010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3 Título">
            <a:extLst>
              <a:ext uri="{FF2B5EF4-FFF2-40B4-BE49-F238E27FC236}">
                <a16:creationId xmlns:a16="http://schemas.microsoft.com/office/drawing/2014/main" id="{CA4F4180-1FB6-4D2F-85C8-54F8CB6B8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079" y="274638"/>
            <a:ext cx="8483722" cy="769441"/>
          </a:xfrm>
        </p:spPr>
        <p:txBody>
          <a:bodyPr/>
          <a:lstStyle/>
          <a:p>
            <a:pPr algn="r"/>
            <a:r>
              <a:rPr lang="es-MX" sz="2400" dirty="0"/>
              <a:t>Resoluciones </a:t>
            </a:r>
            <a:r>
              <a:rPr lang="es-MX" sz="2400" cap="none" dirty="0"/>
              <a:t>de la Comisionada Josefina Román Vergara</a:t>
            </a:r>
            <a:br>
              <a:rPr lang="es-MX" dirty="0"/>
            </a:b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 materia de acceso a la información y protección de datos</a:t>
            </a:r>
            <a:endParaRPr lang="es-MX" sz="16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7" name="18 Gráfico">
            <a:extLst>
              <a:ext uri="{FF2B5EF4-FFF2-40B4-BE49-F238E27FC236}">
                <a16:creationId xmlns:a16="http://schemas.microsoft.com/office/drawing/2014/main" id="{4791DBC6-21A1-4FC1-8CC9-F6849C94D6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0302"/>
              </p:ext>
            </p:extLst>
          </p:nvPr>
        </p:nvGraphicFramePr>
        <p:xfrm>
          <a:off x="457200" y="1600199"/>
          <a:ext cx="4106935" cy="2133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10 Gráfico">
            <a:extLst>
              <a:ext uri="{FF2B5EF4-FFF2-40B4-BE49-F238E27FC236}">
                <a16:creationId xmlns:a16="http://schemas.microsoft.com/office/drawing/2014/main" id="{F2EA609F-8777-4451-A21E-6C2D4ACB2B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3946829"/>
              </p:ext>
            </p:extLst>
          </p:nvPr>
        </p:nvGraphicFramePr>
        <p:xfrm>
          <a:off x="390305" y="1544661"/>
          <a:ext cx="3732479" cy="2010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1 Gráfico">
            <a:extLst>
              <a:ext uri="{FF2B5EF4-FFF2-40B4-BE49-F238E27FC236}">
                <a16:creationId xmlns:a16="http://schemas.microsoft.com/office/drawing/2014/main" id="{F32EE7FA-06F7-4D43-ADE9-5CDA7235AB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2976707"/>
              </p:ext>
            </p:extLst>
          </p:nvPr>
        </p:nvGraphicFramePr>
        <p:xfrm>
          <a:off x="3972520" y="3887761"/>
          <a:ext cx="3892838" cy="2562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92905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18 Gráfico"/>
          <p:cNvGraphicFramePr/>
          <p:nvPr>
            <p:extLst>
              <p:ext uri="{D42A27DB-BD31-4B8C-83A1-F6EECF244321}">
                <p14:modId xmlns:p14="http://schemas.microsoft.com/office/powerpoint/2010/main" val="435598900"/>
              </p:ext>
            </p:extLst>
          </p:nvPr>
        </p:nvGraphicFramePr>
        <p:xfrm>
          <a:off x="266145" y="1445391"/>
          <a:ext cx="3732479" cy="2010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3 Título"/>
          <p:cNvSpPr>
            <a:spLocks noGrp="1"/>
          </p:cNvSpPr>
          <p:nvPr>
            <p:ph type="title"/>
          </p:nvPr>
        </p:nvSpPr>
        <p:spPr>
          <a:xfrm>
            <a:off x="35496" y="108887"/>
            <a:ext cx="9032794" cy="769441"/>
          </a:xfrm>
        </p:spPr>
        <p:txBody>
          <a:bodyPr/>
          <a:lstStyle/>
          <a:p>
            <a:pPr algn="r"/>
            <a:r>
              <a:rPr lang="es-MX" sz="2400"/>
              <a:t>Resoluciones </a:t>
            </a:r>
            <a:r>
              <a:rPr lang="es-MX" sz="2400" cap="none"/>
              <a:t>de </a:t>
            </a:r>
            <a:r>
              <a:rPr lang="es-MX" sz="2400" cap="none" dirty="0"/>
              <a:t>la Comisionada Norma Julieta del Río Venegas</a:t>
            </a:r>
            <a:br>
              <a:rPr lang="es-MX" dirty="0"/>
            </a:b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 materia de acceso a la información y protección de datos</a:t>
            </a:r>
            <a:endParaRPr lang="es-MX" sz="16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674644110"/>
              </p:ext>
            </p:extLst>
          </p:nvPr>
        </p:nvGraphicFramePr>
        <p:xfrm>
          <a:off x="4134950" y="1179886"/>
          <a:ext cx="3725909" cy="2562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39455" y="1081756"/>
            <a:ext cx="4106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Acceso a la información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731535" y="2216087"/>
            <a:ext cx="801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82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2292922" y="6326303"/>
            <a:ext cx="4390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105  asuntos en total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03078" y="3906151"/>
            <a:ext cx="4106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Protección de datos personales</a:t>
            </a:r>
          </a:p>
        </p:txBody>
      </p:sp>
      <p:graphicFrame>
        <p:nvGraphicFramePr>
          <p:cNvPr id="12" name="11 Gráfico"/>
          <p:cNvGraphicFramePr/>
          <p:nvPr>
            <p:extLst>
              <p:ext uri="{D42A27DB-BD31-4B8C-83A1-F6EECF244321}">
                <p14:modId xmlns:p14="http://schemas.microsoft.com/office/powerpoint/2010/main" val="2756797752"/>
              </p:ext>
            </p:extLst>
          </p:nvPr>
        </p:nvGraphicFramePr>
        <p:xfrm>
          <a:off x="4474060" y="3867623"/>
          <a:ext cx="3386799" cy="2486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18 Gráfico">
            <a:extLst>
              <a:ext uri="{FF2B5EF4-FFF2-40B4-BE49-F238E27FC236}">
                <a16:creationId xmlns:a16="http://schemas.microsoft.com/office/drawing/2014/main" id="{6D064B9E-2064-4B5F-8563-B744EFC777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0230475"/>
              </p:ext>
            </p:extLst>
          </p:nvPr>
        </p:nvGraphicFramePr>
        <p:xfrm>
          <a:off x="266145" y="4155501"/>
          <a:ext cx="3732479" cy="2010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12 CuadroTexto">
            <a:extLst>
              <a:ext uri="{FF2B5EF4-FFF2-40B4-BE49-F238E27FC236}">
                <a16:creationId xmlns:a16="http://schemas.microsoft.com/office/drawing/2014/main" id="{9933AC4F-0A8D-4925-844F-4427AAF8497C}"/>
              </a:ext>
            </a:extLst>
          </p:cNvPr>
          <p:cNvSpPr txBox="1"/>
          <p:nvPr/>
        </p:nvSpPr>
        <p:spPr>
          <a:xfrm>
            <a:off x="1863953" y="4977036"/>
            <a:ext cx="626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450187889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0A694FB8060404C9749066C2295DEDA" ma:contentTypeVersion="15" ma:contentTypeDescription="Crear nuevo documento." ma:contentTypeScope="" ma:versionID="aa3e18772178621e653e509926933afe">
  <xsd:schema xmlns:xsd="http://www.w3.org/2001/XMLSchema" xmlns:xs="http://www.w3.org/2001/XMLSchema" xmlns:p="http://schemas.microsoft.com/office/2006/metadata/properties" xmlns:ns3="a21c0e5c-c5aa-4d2b-b6d5-7db797755dc5" xmlns:ns4="54f26277-abfc-4bca-a4ff-dd9f85411ad7" targetNamespace="http://schemas.microsoft.com/office/2006/metadata/properties" ma:root="true" ma:fieldsID="2d795a3fc13a86c7328fcacb4df918ac" ns3:_="" ns4:_="">
    <xsd:import namespace="a21c0e5c-c5aa-4d2b-b6d5-7db797755dc5"/>
    <xsd:import namespace="54f26277-abfc-4bca-a4ff-dd9f85411ad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1c0e5c-c5aa-4d2b-b6d5-7db797755d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f26277-abfc-4bca-a4ff-dd9f85411ad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21c0e5c-c5aa-4d2b-b6d5-7db797755dc5" xsi:nil="true"/>
  </documentManagement>
</p:properties>
</file>

<file path=customXml/itemProps1.xml><?xml version="1.0" encoding="utf-8"?>
<ds:datastoreItem xmlns:ds="http://schemas.openxmlformats.org/officeDocument/2006/customXml" ds:itemID="{B0BFCE71-CD43-4926-9B2A-915FEE479F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1c0e5c-c5aa-4d2b-b6d5-7db797755dc5"/>
    <ds:schemaRef ds:uri="54f26277-abfc-4bca-a4ff-dd9f85411a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056733-C2C9-4C0A-A209-C02FF02631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6ED448-0443-4EB7-B3EA-C0A35C1550B3}">
  <ds:schemaRefs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54f26277-abfc-4bca-a4ff-dd9f85411ad7"/>
    <ds:schemaRef ds:uri="http://schemas.microsoft.com/office/2006/metadata/properties"/>
    <ds:schemaRef ds:uri="http://schemas.microsoft.com/office/2006/documentManagement/types"/>
    <ds:schemaRef ds:uri="a21c0e5c-c5aa-4d2b-b6d5-7db797755dc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94548</TotalTime>
  <Words>405</Words>
  <Application>Microsoft Office PowerPoint</Application>
  <PresentationFormat>Presentación en pantalla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Diseño personalizado</vt:lpstr>
      <vt:lpstr>Resoluciones de Sesión de Pleno  17 abril de 2024</vt:lpstr>
      <vt:lpstr>Resoluciones en materia de acceso a la información y protección de datos</vt:lpstr>
      <vt:lpstr>Sentido de las resoluciones en materia de acceso a la información y protección de datos</vt:lpstr>
      <vt:lpstr>Sentido de las resoluciones en materia de acceso a la información</vt:lpstr>
      <vt:lpstr>Sentido de las resoluciones en materia de protección de datos</vt:lpstr>
      <vt:lpstr>Resoluciones de la Comisionada Presidenta  Blanca Lilia Ibarra en materia de acceso a la información y protección de datos</vt:lpstr>
      <vt:lpstr>Resoluciones del Comisionado Adrián Alcalá Méndez en materia de acceso a la información y protección de datos</vt:lpstr>
      <vt:lpstr>Resoluciones de la Comisionada Josefina Román Vergara en materia de acceso a la información y protección de datos</vt:lpstr>
      <vt:lpstr>Resoluciones de la Comisionada Norma Julieta del Río Venegas en materia de acceso a la información y protección de datos</vt:lpstr>
    </vt:vector>
  </TitlesOfParts>
  <Company>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O</dc:creator>
  <cp:lastModifiedBy>Claudia Ivette Ortíz Becerra</cp:lastModifiedBy>
  <cp:revision>2162</cp:revision>
  <cp:lastPrinted>2023-04-27T00:28:01Z</cp:lastPrinted>
  <dcterms:created xsi:type="dcterms:W3CDTF">2015-01-07T19:47:33Z</dcterms:created>
  <dcterms:modified xsi:type="dcterms:W3CDTF">2024-04-22T15:58:53Z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0x01010010A694FB8060404C9749066C2295DEDA</vt:lpwstr>
  </property>
</Properties>
</file>